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48" r:id="rId2"/>
  </p:sldMasterIdLst>
  <p:notesMasterIdLst>
    <p:notesMasterId r:id="rId22"/>
  </p:notesMasterIdLst>
  <p:handoutMasterIdLst>
    <p:handoutMasterId r:id="rId23"/>
  </p:handoutMasterIdLst>
  <p:sldIdLst>
    <p:sldId id="258" r:id="rId3"/>
    <p:sldId id="259" r:id="rId4"/>
    <p:sldId id="260" r:id="rId5"/>
    <p:sldId id="257" r:id="rId6"/>
    <p:sldId id="298" r:id="rId7"/>
    <p:sldId id="304" r:id="rId8"/>
    <p:sldId id="264" r:id="rId9"/>
    <p:sldId id="275" r:id="rId10"/>
    <p:sldId id="263" r:id="rId11"/>
    <p:sldId id="262" r:id="rId12"/>
    <p:sldId id="302" r:id="rId13"/>
    <p:sldId id="297" r:id="rId14"/>
    <p:sldId id="281" r:id="rId15"/>
    <p:sldId id="308" r:id="rId16"/>
    <p:sldId id="284" r:id="rId17"/>
    <p:sldId id="305" r:id="rId18"/>
    <p:sldId id="306" r:id="rId19"/>
    <p:sldId id="307" r:id="rId20"/>
    <p:sldId id="293" r:id="rId21"/>
  </p:sldIdLst>
  <p:sldSz cx="18286413" cy="10287000"/>
  <p:notesSz cx="6858000" cy="9144000"/>
  <p:photoAlbum/>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洋 阿" initials="洋" lastIdx="1" clrIdx="0">
    <p:extLst>
      <p:ext uri="{19B8F6BF-5375-455C-9EA6-DF929625EA0E}">
        <p15:presenceInfo xmlns:p15="http://schemas.microsoft.com/office/powerpoint/2012/main" userId="4debf333eba6cd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BF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55" d="100"/>
          <a:sy n="55" d="100"/>
        </p:scale>
        <p:origin x="658" y="34"/>
      </p:cViewPr>
      <p:guideLst>
        <p:guide orient="horz" pos="3240"/>
        <p:guide pos="575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72F37-02B6-478F-89BA-8A061FD64964}" type="doc">
      <dgm:prSet loTypeId="urn:microsoft.com/office/officeart/2005/8/layout/gear1" loCatId="relationship" qsTypeId="urn:microsoft.com/office/officeart/2005/8/quickstyle/simple1" qsCatId="simple" csTypeId="urn:microsoft.com/office/officeart/2005/8/colors/accent6_2" csCatId="accent6" phldr="1"/>
      <dgm:spPr/>
    </dgm:pt>
    <dgm:pt modelId="{3F7176C8-6ECD-4898-8BA6-426FE54FD0CA}">
      <dgm:prSet phldrT="[文字]"/>
      <dgm:spPr/>
      <dgm:t>
        <a:bodyPr/>
        <a:lstStyle/>
        <a:p>
          <a:r>
            <a:rPr lang="en-US" altLang="zh-TW" b="0" cap="none" spc="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8768B0D8-FB96-4B54-BC61-4784DDCE322B}" type="par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1DCCF99D-EB57-4B4F-A6C0-771B5A09ECA4}" type="sib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AD7FE179-117D-4408-ADF5-59849FE3F5F1}">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98501BCD-498B-4491-AA45-DF6E7CBDA7E9}" type="par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6E48D84C-992D-4048-A69A-B9C1A5D69640}" type="sib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1EA221E-6391-4CE4-AE11-21780BBE020B}">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3C511894-F39D-4570-A53F-4C9E9232942C}" type="par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3E6D8B46-BFE2-4996-BBDA-F23CE0C72189}" type="sib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AD3E69A-7B9C-49B5-8102-FB537C9E0067}" type="pres">
      <dgm:prSet presAssocID="{66D72F37-02B6-478F-89BA-8A061FD64964}" presName="composite" presStyleCnt="0">
        <dgm:presLayoutVars>
          <dgm:chMax val="3"/>
          <dgm:animLvl val="lvl"/>
          <dgm:resizeHandles val="exact"/>
        </dgm:presLayoutVars>
      </dgm:prSet>
      <dgm:spPr/>
    </dgm:pt>
    <dgm:pt modelId="{BAD12ED8-989F-4715-A221-E876F37B9C21}" type="pres">
      <dgm:prSet presAssocID="{3F7176C8-6ECD-4898-8BA6-426FE54FD0CA}" presName="gear1" presStyleLbl="node1" presStyleIdx="0" presStyleCnt="3">
        <dgm:presLayoutVars>
          <dgm:chMax val="1"/>
          <dgm:bulletEnabled val="1"/>
        </dgm:presLayoutVars>
      </dgm:prSet>
      <dgm:spPr/>
    </dgm:pt>
    <dgm:pt modelId="{BFFE8F5E-0FBC-4EF1-8407-8E1E2AB3E490}" type="pres">
      <dgm:prSet presAssocID="{3F7176C8-6ECD-4898-8BA6-426FE54FD0CA}" presName="gear1srcNode" presStyleLbl="node1" presStyleIdx="0" presStyleCnt="3"/>
      <dgm:spPr/>
    </dgm:pt>
    <dgm:pt modelId="{989AD335-E226-448C-BE71-5AF47BC7C447}" type="pres">
      <dgm:prSet presAssocID="{3F7176C8-6ECD-4898-8BA6-426FE54FD0CA}" presName="gear1dstNode" presStyleLbl="node1" presStyleIdx="0" presStyleCnt="3"/>
      <dgm:spPr/>
    </dgm:pt>
    <dgm:pt modelId="{F9985814-D6F8-4E9E-858A-2BAC2F2A0CB3}" type="pres">
      <dgm:prSet presAssocID="{AD7FE179-117D-4408-ADF5-59849FE3F5F1}" presName="gear2" presStyleLbl="node1" presStyleIdx="1" presStyleCnt="3" custAng="241127" custLinFactNeighborX="2867" custLinFactNeighborY="-1090">
        <dgm:presLayoutVars>
          <dgm:chMax val="1"/>
          <dgm:bulletEnabled val="1"/>
        </dgm:presLayoutVars>
      </dgm:prSet>
      <dgm:spPr/>
    </dgm:pt>
    <dgm:pt modelId="{1D7DFFFE-88CB-4BD2-B597-E904BD2B8209}" type="pres">
      <dgm:prSet presAssocID="{AD7FE179-117D-4408-ADF5-59849FE3F5F1}" presName="gear2srcNode" presStyleLbl="node1" presStyleIdx="1" presStyleCnt="3"/>
      <dgm:spPr/>
    </dgm:pt>
    <dgm:pt modelId="{0D8FEB81-3A11-47CB-A930-96555AA52A96}" type="pres">
      <dgm:prSet presAssocID="{AD7FE179-117D-4408-ADF5-59849FE3F5F1}" presName="gear2dstNode" presStyleLbl="node1" presStyleIdx="1" presStyleCnt="3"/>
      <dgm:spPr/>
    </dgm:pt>
    <dgm:pt modelId="{9F4D2997-916E-4D01-B240-A3B2334B0AEB}" type="pres">
      <dgm:prSet presAssocID="{21EA221E-6391-4CE4-AE11-21780BBE020B}" presName="gear3" presStyleLbl="node1" presStyleIdx="2" presStyleCnt="3" custAng="21470165"/>
      <dgm:spPr/>
    </dgm:pt>
    <dgm:pt modelId="{3BAD0786-4917-4BCD-B5BE-6106628F78FE}" type="pres">
      <dgm:prSet presAssocID="{21EA221E-6391-4CE4-AE11-21780BBE020B}" presName="gear3tx" presStyleLbl="node1" presStyleIdx="2" presStyleCnt="3">
        <dgm:presLayoutVars>
          <dgm:chMax val="1"/>
          <dgm:bulletEnabled val="1"/>
        </dgm:presLayoutVars>
      </dgm:prSet>
      <dgm:spPr/>
    </dgm:pt>
    <dgm:pt modelId="{93EE8A48-00FB-4476-82BD-1B3E8AFE3052}" type="pres">
      <dgm:prSet presAssocID="{21EA221E-6391-4CE4-AE11-21780BBE020B}" presName="gear3srcNode" presStyleLbl="node1" presStyleIdx="2" presStyleCnt="3"/>
      <dgm:spPr/>
    </dgm:pt>
    <dgm:pt modelId="{A414B7D0-5178-453D-B8D6-4E00CA7102F0}" type="pres">
      <dgm:prSet presAssocID="{21EA221E-6391-4CE4-AE11-21780BBE020B}" presName="gear3dstNode" presStyleLbl="node1" presStyleIdx="2" presStyleCnt="3"/>
      <dgm:spPr/>
    </dgm:pt>
    <dgm:pt modelId="{5CB6BEF5-1045-4E20-B406-EB88666DD57D}" type="pres">
      <dgm:prSet presAssocID="{1DCCF99D-EB57-4B4F-A6C0-771B5A09ECA4}" presName="connector1" presStyleLbl="sibTrans2D1" presStyleIdx="0" presStyleCnt="3"/>
      <dgm:spPr/>
    </dgm:pt>
    <dgm:pt modelId="{15186112-86C9-4DD2-92D8-0B52FE8DA385}" type="pres">
      <dgm:prSet presAssocID="{6E48D84C-992D-4048-A69A-B9C1A5D69640}" presName="connector2" presStyleLbl="sibTrans2D1" presStyleIdx="1" presStyleCnt="3" custAng="17883220"/>
      <dgm:spPr/>
    </dgm:pt>
    <dgm:pt modelId="{C8203C95-2BEC-463B-A461-F63F255DD5E2}" type="pres">
      <dgm:prSet presAssocID="{3E6D8B46-BFE2-4996-BBDA-F23CE0C72189}" presName="connector3" presStyleLbl="sibTrans2D1" presStyleIdx="2" presStyleCnt="3" custAng="514881" custLinFactNeighborX="-986" custLinFactNeighborY="373"/>
      <dgm:spPr/>
    </dgm:pt>
  </dgm:ptLst>
  <dgm:cxnLst>
    <dgm:cxn modelId="{3D9F3002-ACA3-41A4-A67C-27E2D769E6FB}" type="presOf" srcId="{21EA221E-6391-4CE4-AE11-21780BBE020B}" destId="{93EE8A48-00FB-4476-82BD-1B3E8AFE3052}" srcOrd="2" destOrd="0" presId="urn:microsoft.com/office/officeart/2005/8/layout/gear1"/>
    <dgm:cxn modelId="{86774B06-2767-4438-878A-17747699E8BC}" type="presOf" srcId="{21EA221E-6391-4CE4-AE11-21780BBE020B}" destId="{A414B7D0-5178-453D-B8D6-4E00CA7102F0}" srcOrd="3" destOrd="0" presId="urn:microsoft.com/office/officeart/2005/8/layout/gear1"/>
    <dgm:cxn modelId="{B3E36F11-8D94-4666-AC92-26401922FA70}" type="presOf" srcId="{21EA221E-6391-4CE4-AE11-21780BBE020B}" destId="{3BAD0786-4917-4BCD-B5BE-6106628F78FE}" srcOrd="1" destOrd="0" presId="urn:microsoft.com/office/officeart/2005/8/layout/gear1"/>
    <dgm:cxn modelId="{CDB43721-B661-4209-9D82-8442CB235490}" srcId="{66D72F37-02B6-478F-89BA-8A061FD64964}" destId="{21EA221E-6391-4CE4-AE11-21780BBE020B}" srcOrd="2" destOrd="0" parTransId="{3C511894-F39D-4570-A53F-4C9E9232942C}" sibTransId="{3E6D8B46-BFE2-4996-BBDA-F23CE0C72189}"/>
    <dgm:cxn modelId="{11BF4131-1D6B-496F-AF93-343832592FFB}" type="presOf" srcId="{3F7176C8-6ECD-4898-8BA6-426FE54FD0CA}" destId="{BFFE8F5E-0FBC-4EF1-8407-8E1E2AB3E490}" srcOrd="1" destOrd="0" presId="urn:microsoft.com/office/officeart/2005/8/layout/gear1"/>
    <dgm:cxn modelId="{6A52FA34-46EB-4CAA-B95F-CAB9C65BD95E}" srcId="{66D72F37-02B6-478F-89BA-8A061FD64964}" destId="{AD7FE179-117D-4408-ADF5-59849FE3F5F1}" srcOrd="1" destOrd="0" parTransId="{98501BCD-498B-4491-AA45-DF6E7CBDA7E9}" sibTransId="{6E48D84C-992D-4048-A69A-B9C1A5D69640}"/>
    <dgm:cxn modelId="{DFB90C3C-CDDC-499B-A6B7-1E5526EF3FE1}" type="presOf" srcId="{AD7FE179-117D-4408-ADF5-59849FE3F5F1}" destId="{F9985814-D6F8-4E9E-858A-2BAC2F2A0CB3}" srcOrd="0" destOrd="0" presId="urn:microsoft.com/office/officeart/2005/8/layout/gear1"/>
    <dgm:cxn modelId="{3CAD7A45-CC75-4F61-B759-D8D63299CBD8}" type="presOf" srcId="{3F7176C8-6ECD-4898-8BA6-426FE54FD0CA}" destId="{989AD335-E226-448C-BE71-5AF47BC7C447}" srcOrd="2" destOrd="0" presId="urn:microsoft.com/office/officeart/2005/8/layout/gear1"/>
    <dgm:cxn modelId="{5738CB7E-C3FE-43C6-A88A-F58B98B7493D}" type="presOf" srcId="{66D72F37-02B6-478F-89BA-8A061FD64964}" destId="{2AD3E69A-7B9C-49B5-8102-FB537C9E0067}" srcOrd="0" destOrd="0" presId="urn:microsoft.com/office/officeart/2005/8/layout/gear1"/>
    <dgm:cxn modelId="{C7087BA6-BC32-44D6-916D-4E30E4133D1C}" type="presOf" srcId="{1DCCF99D-EB57-4B4F-A6C0-771B5A09ECA4}" destId="{5CB6BEF5-1045-4E20-B406-EB88666DD57D}" srcOrd="0" destOrd="0" presId="urn:microsoft.com/office/officeart/2005/8/layout/gear1"/>
    <dgm:cxn modelId="{9C1A14B8-06F4-455A-B737-5518761E4AA9}" type="presOf" srcId="{21EA221E-6391-4CE4-AE11-21780BBE020B}" destId="{9F4D2997-916E-4D01-B240-A3B2334B0AEB}" srcOrd="0" destOrd="0" presId="urn:microsoft.com/office/officeart/2005/8/layout/gear1"/>
    <dgm:cxn modelId="{F68CEEC4-227C-4238-B201-E8DD6F0E15B2}" type="presOf" srcId="{3F7176C8-6ECD-4898-8BA6-426FE54FD0CA}" destId="{BAD12ED8-989F-4715-A221-E876F37B9C21}" srcOrd="0" destOrd="0" presId="urn:microsoft.com/office/officeart/2005/8/layout/gear1"/>
    <dgm:cxn modelId="{8BD10DC9-7D3C-4953-8A0D-604F62ED5FA7}" type="presOf" srcId="{3E6D8B46-BFE2-4996-BBDA-F23CE0C72189}" destId="{C8203C95-2BEC-463B-A461-F63F255DD5E2}" srcOrd="0" destOrd="0" presId="urn:microsoft.com/office/officeart/2005/8/layout/gear1"/>
    <dgm:cxn modelId="{D8FF9ACA-5321-4CB9-BB49-ED15631F0DDF}" type="presOf" srcId="{AD7FE179-117D-4408-ADF5-59849FE3F5F1}" destId="{1D7DFFFE-88CB-4BD2-B597-E904BD2B8209}" srcOrd="1" destOrd="0" presId="urn:microsoft.com/office/officeart/2005/8/layout/gear1"/>
    <dgm:cxn modelId="{011BE5DB-D4FD-4048-BB9A-F6A9CCC4001E}" srcId="{66D72F37-02B6-478F-89BA-8A061FD64964}" destId="{3F7176C8-6ECD-4898-8BA6-426FE54FD0CA}" srcOrd="0" destOrd="0" parTransId="{8768B0D8-FB96-4B54-BC61-4784DDCE322B}" sibTransId="{1DCCF99D-EB57-4B4F-A6C0-771B5A09ECA4}"/>
    <dgm:cxn modelId="{12E491E6-68B1-411D-8E7F-405F64B71518}" type="presOf" srcId="{6E48D84C-992D-4048-A69A-B9C1A5D69640}" destId="{15186112-86C9-4DD2-92D8-0B52FE8DA385}" srcOrd="0" destOrd="0" presId="urn:microsoft.com/office/officeart/2005/8/layout/gear1"/>
    <dgm:cxn modelId="{348656EF-0885-4AF1-8C8D-F97B76721075}" type="presOf" srcId="{AD7FE179-117D-4408-ADF5-59849FE3F5F1}" destId="{0D8FEB81-3A11-47CB-A930-96555AA52A96}" srcOrd="2" destOrd="0" presId="urn:microsoft.com/office/officeart/2005/8/layout/gear1"/>
    <dgm:cxn modelId="{F2A94AEB-9329-4F96-9625-CF815CD23241}" type="presParOf" srcId="{2AD3E69A-7B9C-49B5-8102-FB537C9E0067}" destId="{BAD12ED8-989F-4715-A221-E876F37B9C21}" srcOrd="0" destOrd="0" presId="urn:microsoft.com/office/officeart/2005/8/layout/gear1"/>
    <dgm:cxn modelId="{630E1481-FA81-4934-8CB8-FDEF3D852642}" type="presParOf" srcId="{2AD3E69A-7B9C-49B5-8102-FB537C9E0067}" destId="{BFFE8F5E-0FBC-4EF1-8407-8E1E2AB3E490}" srcOrd="1" destOrd="0" presId="urn:microsoft.com/office/officeart/2005/8/layout/gear1"/>
    <dgm:cxn modelId="{9DEFA145-019E-4D06-9C11-428C50700815}" type="presParOf" srcId="{2AD3E69A-7B9C-49B5-8102-FB537C9E0067}" destId="{989AD335-E226-448C-BE71-5AF47BC7C447}" srcOrd="2" destOrd="0" presId="urn:microsoft.com/office/officeart/2005/8/layout/gear1"/>
    <dgm:cxn modelId="{72CDF53D-5936-44B1-B252-2CBF5C90FAFD}" type="presParOf" srcId="{2AD3E69A-7B9C-49B5-8102-FB537C9E0067}" destId="{F9985814-D6F8-4E9E-858A-2BAC2F2A0CB3}" srcOrd="3" destOrd="0" presId="urn:microsoft.com/office/officeart/2005/8/layout/gear1"/>
    <dgm:cxn modelId="{7C6DDF89-8273-458C-99A4-1ABC3FF55621}" type="presParOf" srcId="{2AD3E69A-7B9C-49B5-8102-FB537C9E0067}" destId="{1D7DFFFE-88CB-4BD2-B597-E904BD2B8209}" srcOrd="4" destOrd="0" presId="urn:microsoft.com/office/officeart/2005/8/layout/gear1"/>
    <dgm:cxn modelId="{673F0D79-AB4B-4B79-8677-73FB68EB634F}" type="presParOf" srcId="{2AD3E69A-7B9C-49B5-8102-FB537C9E0067}" destId="{0D8FEB81-3A11-47CB-A930-96555AA52A96}" srcOrd="5" destOrd="0" presId="urn:microsoft.com/office/officeart/2005/8/layout/gear1"/>
    <dgm:cxn modelId="{D23CA334-1A8B-45F9-8224-6E3D27863297}" type="presParOf" srcId="{2AD3E69A-7B9C-49B5-8102-FB537C9E0067}" destId="{9F4D2997-916E-4D01-B240-A3B2334B0AEB}" srcOrd="6" destOrd="0" presId="urn:microsoft.com/office/officeart/2005/8/layout/gear1"/>
    <dgm:cxn modelId="{AE922B56-F55D-4886-87C7-604663B0393C}" type="presParOf" srcId="{2AD3E69A-7B9C-49B5-8102-FB537C9E0067}" destId="{3BAD0786-4917-4BCD-B5BE-6106628F78FE}" srcOrd="7" destOrd="0" presId="urn:microsoft.com/office/officeart/2005/8/layout/gear1"/>
    <dgm:cxn modelId="{1CAB5D14-DCEA-46C8-A670-2DA096E5C01F}" type="presParOf" srcId="{2AD3E69A-7B9C-49B5-8102-FB537C9E0067}" destId="{93EE8A48-00FB-4476-82BD-1B3E8AFE3052}" srcOrd="8" destOrd="0" presId="urn:microsoft.com/office/officeart/2005/8/layout/gear1"/>
    <dgm:cxn modelId="{A543EAB5-243D-4D95-B33C-BDCADFCFDD6F}" type="presParOf" srcId="{2AD3E69A-7B9C-49B5-8102-FB537C9E0067}" destId="{A414B7D0-5178-453D-B8D6-4E00CA7102F0}" srcOrd="9" destOrd="0" presId="urn:microsoft.com/office/officeart/2005/8/layout/gear1"/>
    <dgm:cxn modelId="{F2750038-5C95-4385-AD1D-2D97EC252F6D}" type="presParOf" srcId="{2AD3E69A-7B9C-49B5-8102-FB537C9E0067}" destId="{5CB6BEF5-1045-4E20-B406-EB88666DD57D}" srcOrd="10" destOrd="0" presId="urn:microsoft.com/office/officeart/2005/8/layout/gear1"/>
    <dgm:cxn modelId="{C7BD3529-1744-4771-A60A-73DA3AEAB05E}" type="presParOf" srcId="{2AD3E69A-7B9C-49B5-8102-FB537C9E0067}" destId="{15186112-86C9-4DD2-92D8-0B52FE8DA385}" srcOrd="11" destOrd="0" presId="urn:microsoft.com/office/officeart/2005/8/layout/gear1"/>
    <dgm:cxn modelId="{96DA1C2E-9498-447E-A56D-4789A5A2C637}" type="presParOf" srcId="{2AD3E69A-7B9C-49B5-8102-FB537C9E0067}" destId="{C8203C95-2BEC-463B-A461-F63F255DD5E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6D72F37-02B6-478F-89BA-8A061FD64964}" type="doc">
      <dgm:prSet loTypeId="urn:microsoft.com/office/officeart/2005/8/layout/gear1" loCatId="relationship" qsTypeId="urn:microsoft.com/office/officeart/2005/8/quickstyle/simple1" qsCatId="simple" csTypeId="urn:microsoft.com/office/officeart/2005/8/colors/accent6_2" csCatId="accent6" phldr="1"/>
      <dgm:spPr/>
    </dgm:pt>
    <dgm:pt modelId="{3F7176C8-6ECD-4898-8BA6-426FE54FD0CA}">
      <dgm:prSet phldrT="[文字]"/>
      <dgm:spPr/>
      <dgm:t>
        <a:bodyPr/>
        <a:lstStyle/>
        <a:p>
          <a:r>
            <a:rPr lang="en-US" altLang="zh-TW" b="0" cap="none" spc="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8768B0D8-FB96-4B54-BC61-4784DDCE322B}" type="par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1DCCF99D-EB57-4B4F-A6C0-771B5A09ECA4}" type="sib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AD7FE179-117D-4408-ADF5-59849FE3F5F1}">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98501BCD-498B-4491-AA45-DF6E7CBDA7E9}" type="par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6E48D84C-992D-4048-A69A-B9C1A5D69640}" type="sib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1EA221E-6391-4CE4-AE11-21780BBE020B}">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3C511894-F39D-4570-A53F-4C9E9232942C}" type="par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3E6D8B46-BFE2-4996-BBDA-F23CE0C72189}" type="sib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AD3E69A-7B9C-49B5-8102-FB537C9E0067}" type="pres">
      <dgm:prSet presAssocID="{66D72F37-02B6-478F-89BA-8A061FD64964}" presName="composite" presStyleCnt="0">
        <dgm:presLayoutVars>
          <dgm:chMax val="3"/>
          <dgm:animLvl val="lvl"/>
          <dgm:resizeHandles val="exact"/>
        </dgm:presLayoutVars>
      </dgm:prSet>
      <dgm:spPr/>
    </dgm:pt>
    <dgm:pt modelId="{BAD12ED8-989F-4715-A221-E876F37B9C21}" type="pres">
      <dgm:prSet presAssocID="{3F7176C8-6ECD-4898-8BA6-426FE54FD0CA}" presName="gear1" presStyleLbl="node1" presStyleIdx="0" presStyleCnt="3">
        <dgm:presLayoutVars>
          <dgm:chMax val="1"/>
          <dgm:bulletEnabled val="1"/>
        </dgm:presLayoutVars>
      </dgm:prSet>
      <dgm:spPr/>
    </dgm:pt>
    <dgm:pt modelId="{BFFE8F5E-0FBC-4EF1-8407-8E1E2AB3E490}" type="pres">
      <dgm:prSet presAssocID="{3F7176C8-6ECD-4898-8BA6-426FE54FD0CA}" presName="gear1srcNode" presStyleLbl="node1" presStyleIdx="0" presStyleCnt="3"/>
      <dgm:spPr/>
    </dgm:pt>
    <dgm:pt modelId="{989AD335-E226-448C-BE71-5AF47BC7C447}" type="pres">
      <dgm:prSet presAssocID="{3F7176C8-6ECD-4898-8BA6-426FE54FD0CA}" presName="gear1dstNode" presStyleLbl="node1" presStyleIdx="0" presStyleCnt="3"/>
      <dgm:spPr/>
    </dgm:pt>
    <dgm:pt modelId="{F9985814-D6F8-4E9E-858A-2BAC2F2A0CB3}" type="pres">
      <dgm:prSet presAssocID="{AD7FE179-117D-4408-ADF5-59849FE3F5F1}" presName="gear2" presStyleLbl="node1" presStyleIdx="1" presStyleCnt="3" custAng="241127" custLinFactNeighborX="2867" custLinFactNeighborY="-1090">
        <dgm:presLayoutVars>
          <dgm:chMax val="1"/>
          <dgm:bulletEnabled val="1"/>
        </dgm:presLayoutVars>
      </dgm:prSet>
      <dgm:spPr/>
    </dgm:pt>
    <dgm:pt modelId="{1D7DFFFE-88CB-4BD2-B597-E904BD2B8209}" type="pres">
      <dgm:prSet presAssocID="{AD7FE179-117D-4408-ADF5-59849FE3F5F1}" presName="gear2srcNode" presStyleLbl="node1" presStyleIdx="1" presStyleCnt="3"/>
      <dgm:spPr/>
    </dgm:pt>
    <dgm:pt modelId="{0D8FEB81-3A11-47CB-A930-96555AA52A96}" type="pres">
      <dgm:prSet presAssocID="{AD7FE179-117D-4408-ADF5-59849FE3F5F1}" presName="gear2dstNode" presStyleLbl="node1" presStyleIdx="1" presStyleCnt="3"/>
      <dgm:spPr/>
    </dgm:pt>
    <dgm:pt modelId="{9F4D2997-916E-4D01-B240-A3B2334B0AEB}" type="pres">
      <dgm:prSet presAssocID="{21EA221E-6391-4CE4-AE11-21780BBE020B}" presName="gear3" presStyleLbl="node1" presStyleIdx="2" presStyleCnt="3" custAng="21470165"/>
      <dgm:spPr/>
    </dgm:pt>
    <dgm:pt modelId="{3BAD0786-4917-4BCD-B5BE-6106628F78FE}" type="pres">
      <dgm:prSet presAssocID="{21EA221E-6391-4CE4-AE11-21780BBE020B}" presName="gear3tx" presStyleLbl="node1" presStyleIdx="2" presStyleCnt="3">
        <dgm:presLayoutVars>
          <dgm:chMax val="1"/>
          <dgm:bulletEnabled val="1"/>
        </dgm:presLayoutVars>
      </dgm:prSet>
      <dgm:spPr/>
    </dgm:pt>
    <dgm:pt modelId="{93EE8A48-00FB-4476-82BD-1B3E8AFE3052}" type="pres">
      <dgm:prSet presAssocID="{21EA221E-6391-4CE4-AE11-21780BBE020B}" presName="gear3srcNode" presStyleLbl="node1" presStyleIdx="2" presStyleCnt="3"/>
      <dgm:spPr/>
    </dgm:pt>
    <dgm:pt modelId="{A414B7D0-5178-453D-B8D6-4E00CA7102F0}" type="pres">
      <dgm:prSet presAssocID="{21EA221E-6391-4CE4-AE11-21780BBE020B}" presName="gear3dstNode" presStyleLbl="node1" presStyleIdx="2" presStyleCnt="3"/>
      <dgm:spPr/>
    </dgm:pt>
    <dgm:pt modelId="{5CB6BEF5-1045-4E20-B406-EB88666DD57D}" type="pres">
      <dgm:prSet presAssocID="{1DCCF99D-EB57-4B4F-A6C0-771B5A09ECA4}" presName="connector1" presStyleLbl="sibTrans2D1" presStyleIdx="0" presStyleCnt="3"/>
      <dgm:spPr/>
    </dgm:pt>
    <dgm:pt modelId="{15186112-86C9-4DD2-92D8-0B52FE8DA385}" type="pres">
      <dgm:prSet presAssocID="{6E48D84C-992D-4048-A69A-B9C1A5D69640}" presName="connector2" presStyleLbl="sibTrans2D1" presStyleIdx="1" presStyleCnt="3" custAng="17883220"/>
      <dgm:spPr/>
    </dgm:pt>
    <dgm:pt modelId="{C8203C95-2BEC-463B-A461-F63F255DD5E2}" type="pres">
      <dgm:prSet presAssocID="{3E6D8B46-BFE2-4996-BBDA-F23CE0C72189}" presName="connector3" presStyleLbl="sibTrans2D1" presStyleIdx="2" presStyleCnt="3" custAng="514881" custLinFactNeighborX="-986" custLinFactNeighborY="373"/>
      <dgm:spPr/>
    </dgm:pt>
  </dgm:ptLst>
  <dgm:cxnLst>
    <dgm:cxn modelId="{3D9F3002-ACA3-41A4-A67C-27E2D769E6FB}" type="presOf" srcId="{21EA221E-6391-4CE4-AE11-21780BBE020B}" destId="{93EE8A48-00FB-4476-82BD-1B3E8AFE3052}" srcOrd="2" destOrd="0" presId="urn:microsoft.com/office/officeart/2005/8/layout/gear1"/>
    <dgm:cxn modelId="{86774B06-2767-4438-878A-17747699E8BC}" type="presOf" srcId="{21EA221E-6391-4CE4-AE11-21780BBE020B}" destId="{A414B7D0-5178-453D-B8D6-4E00CA7102F0}" srcOrd="3" destOrd="0" presId="urn:microsoft.com/office/officeart/2005/8/layout/gear1"/>
    <dgm:cxn modelId="{B3E36F11-8D94-4666-AC92-26401922FA70}" type="presOf" srcId="{21EA221E-6391-4CE4-AE11-21780BBE020B}" destId="{3BAD0786-4917-4BCD-B5BE-6106628F78FE}" srcOrd="1" destOrd="0" presId="urn:microsoft.com/office/officeart/2005/8/layout/gear1"/>
    <dgm:cxn modelId="{CDB43721-B661-4209-9D82-8442CB235490}" srcId="{66D72F37-02B6-478F-89BA-8A061FD64964}" destId="{21EA221E-6391-4CE4-AE11-21780BBE020B}" srcOrd="2" destOrd="0" parTransId="{3C511894-F39D-4570-A53F-4C9E9232942C}" sibTransId="{3E6D8B46-BFE2-4996-BBDA-F23CE0C72189}"/>
    <dgm:cxn modelId="{11BF4131-1D6B-496F-AF93-343832592FFB}" type="presOf" srcId="{3F7176C8-6ECD-4898-8BA6-426FE54FD0CA}" destId="{BFFE8F5E-0FBC-4EF1-8407-8E1E2AB3E490}" srcOrd="1" destOrd="0" presId="urn:microsoft.com/office/officeart/2005/8/layout/gear1"/>
    <dgm:cxn modelId="{6A52FA34-46EB-4CAA-B95F-CAB9C65BD95E}" srcId="{66D72F37-02B6-478F-89BA-8A061FD64964}" destId="{AD7FE179-117D-4408-ADF5-59849FE3F5F1}" srcOrd="1" destOrd="0" parTransId="{98501BCD-498B-4491-AA45-DF6E7CBDA7E9}" sibTransId="{6E48D84C-992D-4048-A69A-B9C1A5D69640}"/>
    <dgm:cxn modelId="{DFB90C3C-CDDC-499B-A6B7-1E5526EF3FE1}" type="presOf" srcId="{AD7FE179-117D-4408-ADF5-59849FE3F5F1}" destId="{F9985814-D6F8-4E9E-858A-2BAC2F2A0CB3}" srcOrd="0" destOrd="0" presId="urn:microsoft.com/office/officeart/2005/8/layout/gear1"/>
    <dgm:cxn modelId="{3CAD7A45-CC75-4F61-B759-D8D63299CBD8}" type="presOf" srcId="{3F7176C8-6ECD-4898-8BA6-426FE54FD0CA}" destId="{989AD335-E226-448C-BE71-5AF47BC7C447}" srcOrd="2" destOrd="0" presId="urn:microsoft.com/office/officeart/2005/8/layout/gear1"/>
    <dgm:cxn modelId="{5738CB7E-C3FE-43C6-A88A-F58B98B7493D}" type="presOf" srcId="{66D72F37-02B6-478F-89BA-8A061FD64964}" destId="{2AD3E69A-7B9C-49B5-8102-FB537C9E0067}" srcOrd="0" destOrd="0" presId="urn:microsoft.com/office/officeart/2005/8/layout/gear1"/>
    <dgm:cxn modelId="{C7087BA6-BC32-44D6-916D-4E30E4133D1C}" type="presOf" srcId="{1DCCF99D-EB57-4B4F-A6C0-771B5A09ECA4}" destId="{5CB6BEF5-1045-4E20-B406-EB88666DD57D}" srcOrd="0" destOrd="0" presId="urn:microsoft.com/office/officeart/2005/8/layout/gear1"/>
    <dgm:cxn modelId="{9C1A14B8-06F4-455A-B737-5518761E4AA9}" type="presOf" srcId="{21EA221E-6391-4CE4-AE11-21780BBE020B}" destId="{9F4D2997-916E-4D01-B240-A3B2334B0AEB}" srcOrd="0" destOrd="0" presId="urn:microsoft.com/office/officeart/2005/8/layout/gear1"/>
    <dgm:cxn modelId="{F68CEEC4-227C-4238-B201-E8DD6F0E15B2}" type="presOf" srcId="{3F7176C8-6ECD-4898-8BA6-426FE54FD0CA}" destId="{BAD12ED8-989F-4715-A221-E876F37B9C21}" srcOrd="0" destOrd="0" presId="urn:microsoft.com/office/officeart/2005/8/layout/gear1"/>
    <dgm:cxn modelId="{8BD10DC9-7D3C-4953-8A0D-604F62ED5FA7}" type="presOf" srcId="{3E6D8B46-BFE2-4996-BBDA-F23CE0C72189}" destId="{C8203C95-2BEC-463B-A461-F63F255DD5E2}" srcOrd="0" destOrd="0" presId="urn:microsoft.com/office/officeart/2005/8/layout/gear1"/>
    <dgm:cxn modelId="{D8FF9ACA-5321-4CB9-BB49-ED15631F0DDF}" type="presOf" srcId="{AD7FE179-117D-4408-ADF5-59849FE3F5F1}" destId="{1D7DFFFE-88CB-4BD2-B597-E904BD2B8209}" srcOrd="1" destOrd="0" presId="urn:microsoft.com/office/officeart/2005/8/layout/gear1"/>
    <dgm:cxn modelId="{011BE5DB-D4FD-4048-BB9A-F6A9CCC4001E}" srcId="{66D72F37-02B6-478F-89BA-8A061FD64964}" destId="{3F7176C8-6ECD-4898-8BA6-426FE54FD0CA}" srcOrd="0" destOrd="0" parTransId="{8768B0D8-FB96-4B54-BC61-4784DDCE322B}" sibTransId="{1DCCF99D-EB57-4B4F-A6C0-771B5A09ECA4}"/>
    <dgm:cxn modelId="{12E491E6-68B1-411D-8E7F-405F64B71518}" type="presOf" srcId="{6E48D84C-992D-4048-A69A-B9C1A5D69640}" destId="{15186112-86C9-4DD2-92D8-0B52FE8DA385}" srcOrd="0" destOrd="0" presId="urn:microsoft.com/office/officeart/2005/8/layout/gear1"/>
    <dgm:cxn modelId="{348656EF-0885-4AF1-8C8D-F97B76721075}" type="presOf" srcId="{AD7FE179-117D-4408-ADF5-59849FE3F5F1}" destId="{0D8FEB81-3A11-47CB-A930-96555AA52A96}" srcOrd="2" destOrd="0" presId="urn:microsoft.com/office/officeart/2005/8/layout/gear1"/>
    <dgm:cxn modelId="{F2A94AEB-9329-4F96-9625-CF815CD23241}" type="presParOf" srcId="{2AD3E69A-7B9C-49B5-8102-FB537C9E0067}" destId="{BAD12ED8-989F-4715-A221-E876F37B9C21}" srcOrd="0" destOrd="0" presId="urn:microsoft.com/office/officeart/2005/8/layout/gear1"/>
    <dgm:cxn modelId="{630E1481-FA81-4934-8CB8-FDEF3D852642}" type="presParOf" srcId="{2AD3E69A-7B9C-49B5-8102-FB537C9E0067}" destId="{BFFE8F5E-0FBC-4EF1-8407-8E1E2AB3E490}" srcOrd="1" destOrd="0" presId="urn:microsoft.com/office/officeart/2005/8/layout/gear1"/>
    <dgm:cxn modelId="{9DEFA145-019E-4D06-9C11-428C50700815}" type="presParOf" srcId="{2AD3E69A-7B9C-49B5-8102-FB537C9E0067}" destId="{989AD335-E226-448C-BE71-5AF47BC7C447}" srcOrd="2" destOrd="0" presId="urn:microsoft.com/office/officeart/2005/8/layout/gear1"/>
    <dgm:cxn modelId="{72CDF53D-5936-44B1-B252-2CBF5C90FAFD}" type="presParOf" srcId="{2AD3E69A-7B9C-49B5-8102-FB537C9E0067}" destId="{F9985814-D6F8-4E9E-858A-2BAC2F2A0CB3}" srcOrd="3" destOrd="0" presId="urn:microsoft.com/office/officeart/2005/8/layout/gear1"/>
    <dgm:cxn modelId="{7C6DDF89-8273-458C-99A4-1ABC3FF55621}" type="presParOf" srcId="{2AD3E69A-7B9C-49B5-8102-FB537C9E0067}" destId="{1D7DFFFE-88CB-4BD2-B597-E904BD2B8209}" srcOrd="4" destOrd="0" presId="urn:microsoft.com/office/officeart/2005/8/layout/gear1"/>
    <dgm:cxn modelId="{673F0D79-AB4B-4B79-8677-73FB68EB634F}" type="presParOf" srcId="{2AD3E69A-7B9C-49B5-8102-FB537C9E0067}" destId="{0D8FEB81-3A11-47CB-A930-96555AA52A96}" srcOrd="5" destOrd="0" presId="urn:microsoft.com/office/officeart/2005/8/layout/gear1"/>
    <dgm:cxn modelId="{D23CA334-1A8B-45F9-8224-6E3D27863297}" type="presParOf" srcId="{2AD3E69A-7B9C-49B5-8102-FB537C9E0067}" destId="{9F4D2997-916E-4D01-B240-A3B2334B0AEB}" srcOrd="6" destOrd="0" presId="urn:microsoft.com/office/officeart/2005/8/layout/gear1"/>
    <dgm:cxn modelId="{AE922B56-F55D-4886-87C7-604663B0393C}" type="presParOf" srcId="{2AD3E69A-7B9C-49B5-8102-FB537C9E0067}" destId="{3BAD0786-4917-4BCD-B5BE-6106628F78FE}" srcOrd="7" destOrd="0" presId="urn:microsoft.com/office/officeart/2005/8/layout/gear1"/>
    <dgm:cxn modelId="{1CAB5D14-DCEA-46C8-A670-2DA096E5C01F}" type="presParOf" srcId="{2AD3E69A-7B9C-49B5-8102-FB537C9E0067}" destId="{93EE8A48-00FB-4476-82BD-1B3E8AFE3052}" srcOrd="8" destOrd="0" presId="urn:microsoft.com/office/officeart/2005/8/layout/gear1"/>
    <dgm:cxn modelId="{A543EAB5-243D-4D95-B33C-BDCADFCFDD6F}" type="presParOf" srcId="{2AD3E69A-7B9C-49B5-8102-FB537C9E0067}" destId="{A414B7D0-5178-453D-B8D6-4E00CA7102F0}" srcOrd="9" destOrd="0" presId="urn:microsoft.com/office/officeart/2005/8/layout/gear1"/>
    <dgm:cxn modelId="{F2750038-5C95-4385-AD1D-2D97EC252F6D}" type="presParOf" srcId="{2AD3E69A-7B9C-49B5-8102-FB537C9E0067}" destId="{5CB6BEF5-1045-4E20-B406-EB88666DD57D}" srcOrd="10" destOrd="0" presId="urn:microsoft.com/office/officeart/2005/8/layout/gear1"/>
    <dgm:cxn modelId="{C7BD3529-1744-4771-A60A-73DA3AEAB05E}" type="presParOf" srcId="{2AD3E69A-7B9C-49B5-8102-FB537C9E0067}" destId="{15186112-86C9-4DD2-92D8-0B52FE8DA385}" srcOrd="11" destOrd="0" presId="urn:microsoft.com/office/officeart/2005/8/layout/gear1"/>
    <dgm:cxn modelId="{96DA1C2E-9498-447E-A56D-4789A5A2C637}" type="presParOf" srcId="{2AD3E69A-7B9C-49B5-8102-FB537C9E0067}" destId="{C8203C95-2BEC-463B-A461-F63F255DD5E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6D72F37-02B6-478F-89BA-8A061FD64964}" type="doc">
      <dgm:prSet loTypeId="urn:microsoft.com/office/officeart/2005/8/layout/gear1" loCatId="relationship" qsTypeId="urn:microsoft.com/office/officeart/2005/8/quickstyle/simple1" qsCatId="simple" csTypeId="urn:microsoft.com/office/officeart/2005/8/colors/accent6_2" csCatId="accent6" phldr="1"/>
      <dgm:spPr/>
    </dgm:pt>
    <dgm:pt modelId="{3F7176C8-6ECD-4898-8BA6-426FE54FD0CA}">
      <dgm:prSet phldrT="[文字]"/>
      <dgm:spPr/>
      <dgm:t>
        <a:bodyPr/>
        <a:lstStyle/>
        <a:p>
          <a:r>
            <a:rPr lang="en-US" altLang="zh-TW" b="0" cap="none" spc="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8768B0D8-FB96-4B54-BC61-4784DDCE322B}" type="par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1DCCF99D-EB57-4B4F-A6C0-771B5A09ECA4}" type="sib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AD7FE179-117D-4408-ADF5-59849FE3F5F1}">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98501BCD-498B-4491-AA45-DF6E7CBDA7E9}" type="par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6E48D84C-992D-4048-A69A-B9C1A5D69640}" type="sib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1EA221E-6391-4CE4-AE11-21780BBE020B}">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3C511894-F39D-4570-A53F-4C9E9232942C}" type="par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3E6D8B46-BFE2-4996-BBDA-F23CE0C72189}" type="sib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AD3E69A-7B9C-49B5-8102-FB537C9E0067}" type="pres">
      <dgm:prSet presAssocID="{66D72F37-02B6-478F-89BA-8A061FD64964}" presName="composite" presStyleCnt="0">
        <dgm:presLayoutVars>
          <dgm:chMax val="3"/>
          <dgm:animLvl val="lvl"/>
          <dgm:resizeHandles val="exact"/>
        </dgm:presLayoutVars>
      </dgm:prSet>
      <dgm:spPr/>
    </dgm:pt>
    <dgm:pt modelId="{BAD12ED8-989F-4715-A221-E876F37B9C21}" type="pres">
      <dgm:prSet presAssocID="{3F7176C8-6ECD-4898-8BA6-426FE54FD0CA}" presName="gear1" presStyleLbl="node1" presStyleIdx="0" presStyleCnt="3">
        <dgm:presLayoutVars>
          <dgm:chMax val="1"/>
          <dgm:bulletEnabled val="1"/>
        </dgm:presLayoutVars>
      </dgm:prSet>
      <dgm:spPr/>
    </dgm:pt>
    <dgm:pt modelId="{BFFE8F5E-0FBC-4EF1-8407-8E1E2AB3E490}" type="pres">
      <dgm:prSet presAssocID="{3F7176C8-6ECD-4898-8BA6-426FE54FD0CA}" presName="gear1srcNode" presStyleLbl="node1" presStyleIdx="0" presStyleCnt="3"/>
      <dgm:spPr/>
    </dgm:pt>
    <dgm:pt modelId="{989AD335-E226-448C-BE71-5AF47BC7C447}" type="pres">
      <dgm:prSet presAssocID="{3F7176C8-6ECD-4898-8BA6-426FE54FD0CA}" presName="gear1dstNode" presStyleLbl="node1" presStyleIdx="0" presStyleCnt="3"/>
      <dgm:spPr/>
    </dgm:pt>
    <dgm:pt modelId="{F9985814-D6F8-4E9E-858A-2BAC2F2A0CB3}" type="pres">
      <dgm:prSet presAssocID="{AD7FE179-117D-4408-ADF5-59849FE3F5F1}" presName="gear2" presStyleLbl="node1" presStyleIdx="1" presStyleCnt="3" custAng="241127" custLinFactNeighborX="2867" custLinFactNeighborY="-1090">
        <dgm:presLayoutVars>
          <dgm:chMax val="1"/>
          <dgm:bulletEnabled val="1"/>
        </dgm:presLayoutVars>
      </dgm:prSet>
      <dgm:spPr/>
    </dgm:pt>
    <dgm:pt modelId="{1D7DFFFE-88CB-4BD2-B597-E904BD2B8209}" type="pres">
      <dgm:prSet presAssocID="{AD7FE179-117D-4408-ADF5-59849FE3F5F1}" presName="gear2srcNode" presStyleLbl="node1" presStyleIdx="1" presStyleCnt="3"/>
      <dgm:spPr/>
    </dgm:pt>
    <dgm:pt modelId="{0D8FEB81-3A11-47CB-A930-96555AA52A96}" type="pres">
      <dgm:prSet presAssocID="{AD7FE179-117D-4408-ADF5-59849FE3F5F1}" presName="gear2dstNode" presStyleLbl="node1" presStyleIdx="1" presStyleCnt="3"/>
      <dgm:spPr/>
    </dgm:pt>
    <dgm:pt modelId="{9F4D2997-916E-4D01-B240-A3B2334B0AEB}" type="pres">
      <dgm:prSet presAssocID="{21EA221E-6391-4CE4-AE11-21780BBE020B}" presName="gear3" presStyleLbl="node1" presStyleIdx="2" presStyleCnt="3" custAng="21470165"/>
      <dgm:spPr/>
    </dgm:pt>
    <dgm:pt modelId="{3BAD0786-4917-4BCD-B5BE-6106628F78FE}" type="pres">
      <dgm:prSet presAssocID="{21EA221E-6391-4CE4-AE11-21780BBE020B}" presName="gear3tx" presStyleLbl="node1" presStyleIdx="2" presStyleCnt="3">
        <dgm:presLayoutVars>
          <dgm:chMax val="1"/>
          <dgm:bulletEnabled val="1"/>
        </dgm:presLayoutVars>
      </dgm:prSet>
      <dgm:spPr/>
    </dgm:pt>
    <dgm:pt modelId="{93EE8A48-00FB-4476-82BD-1B3E8AFE3052}" type="pres">
      <dgm:prSet presAssocID="{21EA221E-6391-4CE4-AE11-21780BBE020B}" presName="gear3srcNode" presStyleLbl="node1" presStyleIdx="2" presStyleCnt="3"/>
      <dgm:spPr/>
    </dgm:pt>
    <dgm:pt modelId="{A414B7D0-5178-453D-B8D6-4E00CA7102F0}" type="pres">
      <dgm:prSet presAssocID="{21EA221E-6391-4CE4-AE11-21780BBE020B}" presName="gear3dstNode" presStyleLbl="node1" presStyleIdx="2" presStyleCnt="3"/>
      <dgm:spPr/>
    </dgm:pt>
    <dgm:pt modelId="{5CB6BEF5-1045-4E20-B406-EB88666DD57D}" type="pres">
      <dgm:prSet presAssocID="{1DCCF99D-EB57-4B4F-A6C0-771B5A09ECA4}" presName="connector1" presStyleLbl="sibTrans2D1" presStyleIdx="0" presStyleCnt="3"/>
      <dgm:spPr/>
    </dgm:pt>
    <dgm:pt modelId="{15186112-86C9-4DD2-92D8-0B52FE8DA385}" type="pres">
      <dgm:prSet presAssocID="{6E48D84C-992D-4048-A69A-B9C1A5D69640}" presName="connector2" presStyleLbl="sibTrans2D1" presStyleIdx="1" presStyleCnt="3" custAng="17883220"/>
      <dgm:spPr/>
    </dgm:pt>
    <dgm:pt modelId="{C8203C95-2BEC-463B-A461-F63F255DD5E2}" type="pres">
      <dgm:prSet presAssocID="{3E6D8B46-BFE2-4996-BBDA-F23CE0C72189}" presName="connector3" presStyleLbl="sibTrans2D1" presStyleIdx="2" presStyleCnt="3" custAng="514881" custLinFactNeighborX="-986" custLinFactNeighborY="373"/>
      <dgm:spPr/>
    </dgm:pt>
  </dgm:ptLst>
  <dgm:cxnLst>
    <dgm:cxn modelId="{3D9F3002-ACA3-41A4-A67C-27E2D769E6FB}" type="presOf" srcId="{21EA221E-6391-4CE4-AE11-21780BBE020B}" destId="{93EE8A48-00FB-4476-82BD-1B3E8AFE3052}" srcOrd="2" destOrd="0" presId="urn:microsoft.com/office/officeart/2005/8/layout/gear1"/>
    <dgm:cxn modelId="{86774B06-2767-4438-878A-17747699E8BC}" type="presOf" srcId="{21EA221E-6391-4CE4-AE11-21780BBE020B}" destId="{A414B7D0-5178-453D-B8D6-4E00CA7102F0}" srcOrd="3" destOrd="0" presId="urn:microsoft.com/office/officeart/2005/8/layout/gear1"/>
    <dgm:cxn modelId="{B3E36F11-8D94-4666-AC92-26401922FA70}" type="presOf" srcId="{21EA221E-6391-4CE4-AE11-21780BBE020B}" destId="{3BAD0786-4917-4BCD-B5BE-6106628F78FE}" srcOrd="1" destOrd="0" presId="urn:microsoft.com/office/officeart/2005/8/layout/gear1"/>
    <dgm:cxn modelId="{CDB43721-B661-4209-9D82-8442CB235490}" srcId="{66D72F37-02B6-478F-89BA-8A061FD64964}" destId="{21EA221E-6391-4CE4-AE11-21780BBE020B}" srcOrd="2" destOrd="0" parTransId="{3C511894-F39D-4570-A53F-4C9E9232942C}" sibTransId="{3E6D8B46-BFE2-4996-BBDA-F23CE0C72189}"/>
    <dgm:cxn modelId="{11BF4131-1D6B-496F-AF93-343832592FFB}" type="presOf" srcId="{3F7176C8-6ECD-4898-8BA6-426FE54FD0CA}" destId="{BFFE8F5E-0FBC-4EF1-8407-8E1E2AB3E490}" srcOrd="1" destOrd="0" presId="urn:microsoft.com/office/officeart/2005/8/layout/gear1"/>
    <dgm:cxn modelId="{6A52FA34-46EB-4CAA-B95F-CAB9C65BD95E}" srcId="{66D72F37-02B6-478F-89BA-8A061FD64964}" destId="{AD7FE179-117D-4408-ADF5-59849FE3F5F1}" srcOrd="1" destOrd="0" parTransId="{98501BCD-498B-4491-AA45-DF6E7CBDA7E9}" sibTransId="{6E48D84C-992D-4048-A69A-B9C1A5D69640}"/>
    <dgm:cxn modelId="{DFB90C3C-CDDC-499B-A6B7-1E5526EF3FE1}" type="presOf" srcId="{AD7FE179-117D-4408-ADF5-59849FE3F5F1}" destId="{F9985814-D6F8-4E9E-858A-2BAC2F2A0CB3}" srcOrd="0" destOrd="0" presId="urn:microsoft.com/office/officeart/2005/8/layout/gear1"/>
    <dgm:cxn modelId="{3CAD7A45-CC75-4F61-B759-D8D63299CBD8}" type="presOf" srcId="{3F7176C8-6ECD-4898-8BA6-426FE54FD0CA}" destId="{989AD335-E226-448C-BE71-5AF47BC7C447}" srcOrd="2" destOrd="0" presId="urn:microsoft.com/office/officeart/2005/8/layout/gear1"/>
    <dgm:cxn modelId="{5738CB7E-C3FE-43C6-A88A-F58B98B7493D}" type="presOf" srcId="{66D72F37-02B6-478F-89BA-8A061FD64964}" destId="{2AD3E69A-7B9C-49B5-8102-FB537C9E0067}" srcOrd="0" destOrd="0" presId="urn:microsoft.com/office/officeart/2005/8/layout/gear1"/>
    <dgm:cxn modelId="{C7087BA6-BC32-44D6-916D-4E30E4133D1C}" type="presOf" srcId="{1DCCF99D-EB57-4B4F-A6C0-771B5A09ECA4}" destId="{5CB6BEF5-1045-4E20-B406-EB88666DD57D}" srcOrd="0" destOrd="0" presId="urn:microsoft.com/office/officeart/2005/8/layout/gear1"/>
    <dgm:cxn modelId="{9C1A14B8-06F4-455A-B737-5518761E4AA9}" type="presOf" srcId="{21EA221E-6391-4CE4-AE11-21780BBE020B}" destId="{9F4D2997-916E-4D01-B240-A3B2334B0AEB}" srcOrd="0" destOrd="0" presId="urn:microsoft.com/office/officeart/2005/8/layout/gear1"/>
    <dgm:cxn modelId="{F68CEEC4-227C-4238-B201-E8DD6F0E15B2}" type="presOf" srcId="{3F7176C8-6ECD-4898-8BA6-426FE54FD0CA}" destId="{BAD12ED8-989F-4715-A221-E876F37B9C21}" srcOrd="0" destOrd="0" presId="urn:microsoft.com/office/officeart/2005/8/layout/gear1"/>
    <dgm:cxn modelId="{8BD10DC9-7D3C-4953-8A0D-604F62ED5FA7}" type="presOf" srcId="{3E6D8B46-BFE2-4996-BBDA-F23CE0C72189}" destId="{C8203C95-2BEC-463B-A461-F63F255DD5E2}" srcOrd="0" destOrd="0" presId="urn:microsoft.com/office/officeart/2005/8/layout/gear1"/>
    <dgm:cxn modelId="{D8FF9ACA-5321-4CB9-BB49-ED15631F0DDF}" type="presOf" srcId="{AD7FE179-117D-4408-ADF5-59849FE3F5F1}" destId="{1D7DFFFE-88CB-4BD2-B597-E904BD2B8209}" srcOrd="1" destOrd="0" presId="urn:microsoft.com/office/officeart/2005/8/layout/gear1"/>
    <dgm:cxn modelId="{011BE5DB-D4FD-4048-BB9A-F6A9CCC4001E}" srcId="{66D72F37-02B6-478F-89BA-8A061FD64964}" destId="{3F7176C8-6ECD-4898-8BA6-426FE54FD0CA}" srcOrd="0" destOrd="0" parTransId="{8768B0D8-FB96-4B54-BC61-4784DDCE322B}" sibTransId="{1DCCF99D-EB57-4B4F-A6C0-771B5A09ECA4}"/>
    <dgm:cxn modelId="{12E491E6-68B1-411D-8E7F-405F64B71518}" type="presOf" srcId="{6E48D84C-992D-4048-A69A-B9C1A5D69640}" destId="{15186112-86C9-4DD2-92D8-0B52FE8DA385}" srcOrd="0" destOrd="0" presId="urn:microsoft.com/office/officeart/2005/8/layout/gear1"/>
    <dgm:cxn modelId="{348656EF-0885-4AF1-8C8D-F97B76721075}" type="presOf" srcId="{AD7FE179-117D-4408-ADF5-59849FE3F5F1}" destId="{0D8FEB81-3A11-47CB-A930-96555AA52A96}" srcOrd="2" destOrd="0" presId="urn:microsoft.com/office/officeart/2005/8/layout/gear1"/>
    <dgm:cxn modelId="{F2A94AEB-9329-4F96-9625-CF815CD23241}" type="presParOf" srcId="{2AD3E69A-7B9C-49B5-8102-FB537C9E0067}" destId="{BAD12ED8-989F-4715-A221-E876F37B9C21}" srcOrd="0" destOrd="0" presId="urn:microsoft.com/office/officeart/2005/8/layout/gear1"/>
    <dgm:cxn modelId="{630E1481-FA81-4934-8CB8-FDEF3D852642}" type="presParOf" srcId="{2AD3E69A-7B9C-49B5-8102-FB537C9E0067}" destId="{BFFE8F5E-0FBC-4EF1-8407-8E1E2AB3E490}" srcOrd="1" destOrd="0" presId="urn:microsoft.com/office/officeart/2005/8/layout/gear1"/>
    <dgm:cxn modelId="{9DEFA145-019E-4D06-9C11-428C50700815}" type="presParOf" srcId="{2AD3E69A-7B9C-49B5-8102-FB537C9E0067}" destId="{989AD335-E226-448C-BE71-5AF47BC7C447}" srcOrd="2" destOrd="0" presId="urn:microsoft.com/office/officeart/2005/8/layout/gear1"/>
    <dgm:cxn modelId="{72CDF53D-5936-44B1-B252-2CBF5C90FAFD}" type="presParOf" srcId="{2AD3E69A-7B9C-49B5-8102-FB537C9E0067}" destId="{F9985814-D6F8-4E9E-858A-2BAC2F2A0CB3}" srcOrd="3" destOrd="0" presId="urn:microsoft.com/office/officeart/2005/8/layout/gear1"/>
    <dgm:cxn modelId="{7C6DDF89-8273-458C-99A4-1ABC3FF55621}" type="presParOf" srcId="{2AD3E69A-7B9C-49B5-8102-FB537C9E0067}" destId="{1D7DFFFE-88CB-4BD2-B597-E904BD2B8209}" srcOrd="4" destOrd="0" presId="urn:microsoft.com/office/officeart/2005/8/layout/gear1"/>
    <dgm:cxn modelId="{673F0D79-AB4B-4B79-8677-73FB68EB634F}" type="presParOf" srcId="{2AD3E69A-7B9C-49B5-8102-FB537C9E0067}" destId="{0D8FEB81-3A11-47CB-A930-96555AA52A96}" srcOrd="5" destOrd="0" presId="urn:microsoft.com/office/officeart/2005/8/layout/gear1"/>
    <dgm:cxn modelId="{D23CA334-1A8B-45F9-8224-6E3D27863297}" type="presParOf" srcId="{2AD3E69A-7B9C-49B5-8102-FB537C9E0067}" destId="{9F4D2997-916E-4D01-B240-A3B2334B0AEB}" srcOrd="6" destOrd="0" presId="urn:microsoft.com/office/officeart/2005/8/layout/gear1"/>
    <dgm:cxn modelId="{AE922B56-F55D-4886-87C7-604663B0393C}" type="presParOf" srcId="{2AD3E69A-7B9C-49B5-8102-FB537C9E0067}" destId="{3BAD0786-4917-4BCD-B5BE-6106628F78FE}" srcOrd="7" destOrd="0" presId="urn:microsoft.com/office/officeart/2005/8/layout/gear1"/>
    <dgm:cxn modelId="{1CAB5D14-DCEA-46C8-A670-2DA096E5C01F}" type="presParOf" srcId="{2AD3E69A-7B9C-49B5-8102-FB537C9E0067}" destId="{93EE8A48-00FB-4476-82BD-1B3E8AFE3052}" srcOrd="8" destOrd="0" presId="urn:microsoft.com/office/officeart/2005/8/layout/gear1"/>
    <dgm:cxn modelId="{A543EAB5-243D-4D95-B33C-BDCADFCFDD6F}" type="presParOf" srcId="{2AD3E69A-7B9C-49B5-8102-FB537C9E0067}" destId="{A414B7D0-5178-453D-B8D6-4E00CA7102F0}" srcOrd="9" destOrd="0" presId="urn:microsoft.com/office/officeart/2005/8/layout/gear1"/>
    <dgm:cxn modelId="{F2750038-5C95-4385-AD1D-2D97EC252F6D}" type="presParOf" srcId="{2AD3E69A-7B9C-49B5-8102-FB537C9E0067}" destId="{5CB6BEF5-1045-4E20-B406-EB88666DD57D}" srcOrd="10" destOrd="0" presId="urn:microsoft.com/office/officeart/2005/8/layout/gear1"/>
    <dgm:cxn modelId="{C7BD3529-1744-4771-A60A-73DA3AEAB05E}" type="presParOf" srcId="{2AD3E69A-7B9C-49B5-8102-FB537C9E0067}" destId="{15186112-86C9-4DD2-92D8-0B52FE8DA385}" srcOrd="11" destOrd="0" presId="urn:microsoft.com/office/officeart/2005/8/layout/gear1"/>
    <dgm:cxn modelId="{96DA1C2E-9498-447E-A56D-4789A5A2C637}" type="presParOf" srcId="{2AD3E69A-7B9C-49B5-8102-FB537C9E0067}" destId="{C8203C95-2BEC-463B-A461-F63F255DD5E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6D72F37-02B6-478F-89BA-8A061FD64964}" type="doc">
      <dgm:prSet loTypeId="urn:microsoft.com/office/officeart/2005/8/layout/gear1" loCatId="relationship" qsTypeId="urn:microsoft.com/office/officeart/2005/8/quickstyle/simple1" qsCatId="simple" csTypeId="urn:microsoft.com/office/officeart/2005/8/colors/accent6_2" csCatId="accent6" phldr="1"/>
      <dgm:spPr/>
    </dgm:pt>
    <dgm:pt modelId="{3F7176C8-6ECD-4898-8BA6-426FE54FD0CA}">
      <dgm:prSet phldrT="[文字]"/>
      <dgm:spPr/>
      <dgm:t>
        <a:bodyPr/>
        <a:lstStyle/>
        <a:p>
          <a:r>
            <a:rPr lang="en-US" altLang="zh-TW" b="0" cap="none" spc="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8768B0D8-FB96-4B54-BC61-4784DDCE322B}" type="par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1DCCF99D-EB57-4B4F-A6C0-771B5A09ECA4}" type="sibTrans" cxnId="{011BE5DB-D4FD-4048-BB9A-F6A9CCC4001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AD7FE179-117D-4408-ADF5-59849FE3F5F1}">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98501BCD-498B-4491-AA45-DF6E7CBDA7E9}" type="par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6E48D84C-992D-4048-A69A-B9C1A5D69640}" type="sibTrans" cxnId="{6A52FA34-46EB-4CAA-B95F-CAB9C65BD95E}">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1EA221E-6391-4CE4-AE11-21780BBE020B}">
      <dgm:prSet phldrT="[文字]"/>
      <dgm:spPr/>
      <dgm:t>
        <a:bodyPr/>
        <a:lstStyle/>
        <a:p>
          <a:r>
            <a:rPr lang="en-US" altLang="zh-TW" b="0" cap="none" spc="0" dirty="0">
              <a:ln w="0"/>
              <a:effectLst>
                <a:outerShdw blurRad="38100" dist="25400" dir="5400000" algn="ctr" rotWithShape="0">
                  <a:srgbClr val="6E747A">
                    <a:alpha val="43000"/>
                  </a:srgbClr>
                </a:outerShdw>
              </a:effectLst>
            </a:rPr>
            <a:t>-</a:t>
          </a:r>
          <a:endParaRPr lang="zh-TW" altLang="en-US" b="0" cap="none" spc="0" dirty="0">
            <a:ln w="0"/>
            <a:effectLst>
              <a:outerShdw blurRad="38100" dist="25400" dir="5400000" algn="ctr" rotWithShape="0">
                <a:srgbClr val="6E747A">
                  <a:alpha val="43000"/>
                </a:srgbClr>
              </a:outerShdw>
            </a:effectLst>
          </a:endParaRPr>
        </a:p>
      </dgm:t>
    </dgm:pt>
    <dgm:pt modelId="{3C511894-F39D-4570-A53F-4C9E9232942C}" type="par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3E6D8B46-BFE2-4996-BBDA-F23CE0C72189}" type="sibTrans" cxnId="{CDB43721-B661-4209-9D82-8442CB235490}">
      <dgm:prSet/>
      <dgm:spPr/>
      <dgm:t>
        <a:bodyPr/>
        <a:lstStyle/>
        <a:p>
          <a:endParaRPr lang="zh-TW" altLang="en-US" b="0" cap="none" spc="0">
            <a:ln w="0"/>
            <a:solidFill>
              <a:schemeClr val="accent1"/>
            </a:solidFill>
            <a:effectLst>
              <a:outerShdw blurRad="38100" dist="25400" dir="5400000" algn="ctr" rotWithShape="0">
                <a:srgbClr val="6E747A">
                  <a:alpha val="43000"/>
                </a:srgbClr>
              </a:outerShdw>
            </a:effectLst>
          </a:endParaRPr>
        </a:p>
      </dgm:t>
    </dgm:pt>
    <dgm:pt modelId="{2AD3E69A-7B9C-49B5-8102-FB537C9E0067}" type="pres">
      <dgm:prSet presAssocID="{66D72F37-02B6-478F-89BA-8A061FD64964}" presName="composite" presStyleCnt="0">
        <dgm:presLayoutVars>
          <dgm:chMax val="3"/>
          <dgm:animLvl val="lvl"/>
          <dgm:resizeHandles val="exact"/>
        </dgm:presLayoutVars>
      </dgm:prSet>
      <dgm:spPr/>
    </dgm:pt>
    <dgm:pt modelId="{BAD12ED8-989F-4715-A221-E876F37B9C21}" type="pres">
      <dgm:prSet presAssocID="{3F7176C8-6ECD-4898-8BA6-426FE54FD0CA}" presName="gear1" presStyleLbl="node1" presStyleIdx="0" presStyleCnt="3">
        <dgm:presLayoutVars>
          <dgm:chMax val="1"/>
          <dgm:bulletEnabled val="1"/>
        </dgm:presLayoutVars>
      </dgm:prSet>
      <dgm:spPr/>
    </dgm:pt>
    <dgm:pt modelId="{BFFE8F5E-0FBC-4EF1-8407-8E1E2AB3E490}" type="pres">
      <dgm:prSet presAssocID="{3F7176C8-6ECD-4898-8BA6-426FE54FD0CA}" presName="gear1srcNode" presStyleLbl="node1" presStyleIdx="0" presStyleCnt="3"/>
      <dgm:spPr/>
    </dgm:pt>
    <dgm:pt modelId="{989AD335-E226-448C-BE71-5AF47BC7C447}" type="pres">
      <dgm:prSet presAssocID="{3F7176C8-6ECD-4898-8BA6-426FE54FD0CA}" presName="gear1dstNode" presStyleLbl="node1" presStyleIdx="0" presStyleCnt="3"/>
      <dgm:spPr/>
    </dgm:pt>
    <dgm:pt modelId="{F9985814-D6F8-4E9E-858A-2BAC2F2A0CB3}" type="pres">
      <dgm:prSet presAssocID="{AD7FE179-117D-4408-ADF5-59849FE3F5F1}" presName="gear2" presStyleLbl="node1" presStyleIdx="1" presStyleCnt="3" custAng="241127" custLinFactNeighborX="2867" custLinFactNeighborY="-1090">
        <dgm:presLayoutVars>
          <dgm:chMax val="1"/>
          <dgm:bulletEnabled val="1"/>
        </dgm:presLayoutVars>
      </dgm:prSet>
      <dgm:spPr/>
    </dgm:pt>
    <dgm:pt modelId="{1D7DFFFE-88CB-4BD2-B597-E904BD2B8209}" type="pres">
      <dgm:prSet presAssocID="{AD7FE179-117D-4408-ADF5-59849FE3F5F1}" presName="gear2srcNode" presStyleLbl="node1" presStyleIdx="1" presStyleCnt="3"/>
      <dgm:spPr/>
    </dgm:pt>
    <dgm:pt modelId="{0D8FEB81-3A11-47CB-A930-96555AA52A96}" type="pres">
      <dgm:prSet presAssocID="{AD7FE179-117D-4408-ADF5-59849FE3F5F1}" presName="gear2dstNode" presStyleLbl="node1" presStyleIdx="1" presStyleCnt="3"/>
      <dgm:spPr/>
    </dgm:pt>
    <dgm:pt modelId="{9F4D2997-916E-4D01-B240-A3B2334B0AEB}" type="pres">
      <dgm:prSet presAssocID="{21EA221E-6391-4CE4-AE11-21780BBE020B}" presName="gear3" presStyleLbl="node1" presStyleIdx="2" presStyleCnt="3" custAng="21470165"/>
      <dgm:spPr/>
    </dgm:pt>
    <dgm:pt modelId="{3BAD0786-4917-4BCD-B5BE-6106628F78FE}" type="pres">
      <dgm:prSet presAssocID="{21EA221E-6391-4CE4-AE11-21780BBE020B}" presName="gear3tx" presStyleLbl="node1" presStyleIdx="2" presStyleCnt="3">
        <dgm:presLayoutVars>
          <dgm:chMax val="1"/>
          <dgm:bulletEnabled val="1"/>
        </dgm:presLayoutVars>
      </dgm:prSet>
      <dgm:spPr/>
    </dgm:pt>
    <dgm:pt modelId="{93EE8A48-00FB-4476-82BD-1B3E8AFE3052}" type="pres">
      <dgm:prSet presAssocID="{21EA221E-6391-4CE4-AE11-21780BBE020B}" presName="gear3srcNode" presStyleLbl="node1" presStyleIdx="2" presStyleCnt="3"/>
      <dgm:spPr/>
    </dgm:pt>
    <dgm:pt modelId="{A414B7D0-5178-453D-B8D6-4E00CA7102F0}" type="pres">
      <dgm:prSet presAssocID="{21EA221E-6391-4CE4-AE11-21780BBE020B}" presName="gear3dstNode" presStyleLbl="node1" presStyleIdx="2" presStyleCnt="3"/>
      <dgm:spPr/>
    </dgm:pt>
    <dgm:pt modelId="{5CB6BEF5-1045-4E20-B406-EB88666DD57D}" type="pres">
      <dgm:prSet presAssocID="{1DCCF99D-EB57-4B4F-A6C0-771B5A09ECA4}" presName="connector1" presStyleLbl="sibTrans2D1" presStyleIdx="0" presStyleCnt="3"/>
      <dgm:spPr/>
    </dgm:pt>
    <dgm:pt modelId="{15186112-86C9-4DD2-92D8-0B52FE8DA385}" type="pres">
      <dgm:prSet presAssocID="{6E48D84C-992D-4048-A69A-B9C1A5D69640}" presName="connector2" presStyleLbl="sibTrans2D1" presStyleIdx="1" presStyleCnt="3" custAng="17883220"/>
      <dgm:spPr/>
    </dgm:pt>
    <dgm:pt modelId="{C8203C95-2BEC-463B-A461-F63F255DD5E2}" type="pres">
      <dgm:prSet presAssocID="{3E6D8B46-BFE2-4996-BBDA-F23CE0C72189}" presName="connector3" presStyleLbl="sibTrans2D1" presStyleIdx="2" presStyleCnt="3" custAng="514881" custLinFactNeighborX="-986" custLinFactNeighborY="373"/>
      <dgm:spPr/>
    </dgm:pt>
  </dgm:ptLst>
  <dgm:cxnLst>
    <dgm:cxn modelId="{3D9F3002-ACA3-41A4-A67C-27E2D769E6FB}" type="presOf" srcId="{21EA221E-6391-4CE4-AE11-21780BBE020B}" destId="{93EE8A48-00FB-4476-82BD-1B3E8AFE3052}" srcOrd="2" destOrd="0" presId="urn:microsoft.com/office/officeart/2005/8/layout/gear1"/>
    <dgm:cxn modelId="{86774B06-2767-4438-878A-17747699E8BC}" type="presOf" srcId="{21EA221E-6391-4CE4-AE11-21780BBE020B}" destId="{A414B7D0-5178-453D-B8D6-4E00CA7102F0}" srcOrd="3" destOrd="0" presId="urn:microsoft.com/office/officeart/2005/8/layout/gear1"/>
    <dgm:cxn modelId="{B3E36F11-8D94-4666-AC92-26401922FA70}" type="presOf" srcId="{21EA221E-6391-4CE4-AE11-21780BBE020B}" destId="{3BAD0786-4917-4BCD-B5BE-6106628F78FE}" srcOrd="1" destOrd="0" presId="urn:microsoft.com/office/officeart/2005/8/layout/gear1"/>
    <dgm:cxn modelId="{CDB43721-B661-4209-9D82-8442CB235490}" srcId="{66D72F37-02B6-478F-89BA-8A061FD64964}" destId="{21EA221E-6391-4CE4-AE11-21780BBE020B}" srcOrd="2" destOrd="0" parTransId="{3C511894-F39D-4570-A53F-4C9E9232942C}" sibTransId="{3E6D8B46-BFE2-4996-BBDA-F23CE0C72189}"/>
    <dgm:cxn modelId="{11BF4131-1D6B-496F-AF93-343832592FFB}" type="presOf" srcId="{3F7176C8-6ECD-4898-8BA6-426FE54FD0CA}" destId="{BFFE8F5E-0FBC-4EF1-8407-8E1E2AB3E490}" srcOrd="1" destOrd="0" presId="urn:microsoft.com/office/officeart/2005/8/layout/gear1"/>
    <dgm:cxn modelId="{6A52FA34-46EB-4CAA-B95F-CAB9C65BD95E}" srcId="{66D72F37-02B6-478F-89BA-8A061FD64964}" destId="{AD7FE179-117D-4408-ADF5-59849FE3F5F1}" srcOrd="1" destOrd="0" parTransId="{98501BCD-498B-4491-AA45-DF6E7CBDA7E9}" sibTransId="{6E48D84C-992D-4048-A69A-B9C1A5D69640}"/>
    <dgm:cxn modelId="{DFB90C3C-CDDC-499B-A6B7-1E5526EF3FE1}" type="presOf" srcId="{AD7FE179-117D-4408-ADF5-59849FE3F5F1}" destId="{F9985814-D6F8-4E9E-858A-2BAC2F2A0CB3}" srcOrd="0" destOrd="0" presId="urn:microsoft.com/office/officeart/2005/8/layout/gear1"/>
    <dgm:cxn modelId="{3CAD7A45-CC75-4F61-B759-D8D63299CBD8}" type="presOf" srcId="{3F7176C8-6ECD-4898-8BA6-426FE54FD0CA}" destId="{989AD335-E226-448C-BE71-5AF47BC7C447}" srcOrd="2" destOrd="0" presId="urn:microsoft.com/office/officeart/2005/8/layout/gear1"/>
    <dgm:cxn modelId="{5738CB7E-C3FE-43C6-A88A-F58B98B7493D}" type="presOf" srcId="{66D72F37-02B6-478F-89BA-8A061FD64964}" destId="{2AD3E69A-7B9C-49B5-8102-FB537C9E0067}" srcOrd="0" destOrd="0" presId="urn:microsoft.com/office/officeart/2005/8/layout/gear1"/>
    <dgm:cxn modelId="{C7087BA6-BC32-44D6-916D-4E30E4133D1C}" type="presOf" srcId="{1DCCF99D-EB57-4B4F-A6C0-771B5A09ECA4}" destId="{5CB6BEF5-1045-4E20-B406-EB88666DD57D}" srcOrd="0" destOrd="0" presId="urn:microsoft.com/office/officeart/2005/8/layout/gear1"/>
    <dgm:cxn modelId="{9C1A14B8-06F4-455A-B737-5518761E4AA9}" type="presOf" srcId="{21EA221E-6391-4CE4-AE11-21780BBE020B}" destId="{9F4D2997-916E-4D01-B240-A3B2334B0AEB}" srcOrd="0" destOrd="0" presId="urn:microsoft.com/office/officeart/2005/8/layout/gear1"/>
    <dgm:cxn modelId="{F68CEEC4-227C-4238-B201-E8DD6F0E15B2}" type="presOf" srcId="{3F7176C8-6ECD-4898-8BA6-426FE54FD0CA}" destId="{BAD12ED8-989F-4715-A221-E876F37B9C21}" srcOrd="0" destOrd="0" presId="urn:microsoft.com/office/officeart/2005/8/layout/gear1"/>
    <dgm:cxn modelId="{8BD10DC9-7D3C-4953-8A0D-604F62ED5FA7}" type="presOf" srcId="{3E6D8B46-BFE2-4996-BBDA-F23CE0C72189}" destId="{C8203C95-2BEC-463B-A461-F63F255DD5E2}" srcOrd="0" destOrd="0" presId="urn:microsoft.com/office/officeart/2005/8/layout/gear1"/>
    <dgm:cxn modelId="{D8FF9ACA-5321-4CB9-BB49-ED15631F0DDF}" type="presOf" srcId="{AD7FE179-117D-4408-ADF5-59849FE3F5F1}" destId="{1D7DFFFE-88CB-4BD2-B597-E904BD2B8209}" srcOrd="1" destOrd="0" presId="urn:microsoft.com/office/officeart/2005/8/layout/gear1"/>
    <dgm:cxn modelId="{011BE5DB-D4FD-4048-BB9A-F6A9CCC4001E}" srcId="{66D72F37-02B6-478F-89BA-8A061FD64964}" destId="{3F7176C8-6ECD-4898-8BA6-426FE54FD0CA}" srcOrd="0" destOrd="0" parTransId="{8768B0D8-FB96-4B54-BC61-4784DDCE322B}" sibTransId="{1DCCF99D-EB57-4B4F-A6C0-771B5A09ECA4}"/>
    <dgm:cxn modelId="{12E491E6-68B1-411D-8E7F-405F64B71518}" type="presOf" srcId="{6E48D84C-992D-4048-A69A-B9C1A5D69640}" destId="{15186112-86C9-4DD2-92D8-0B52FE8DA385}" srcOrd="0" destOrd="0" presId="urn:microsoft.com/office/officeart/2005/8/layout/gear1"/>
    <dgm:cxn modelId="{348656EF-0885-4AF1-8C8D-F97B76721075}" type="presOf" srcId="{AD7FE179-117D-4408-ADF5-59849FE3F5F1}" destId="{0D8FEB81-3A11-47CB-A930-96555AA52A96}" srcOrd="2" destOrd="0" presId="urn:microsoft.com/office/officeart/2005/8/layout/gear1"/>
    <dgm:cxn modelId="{F2A94AEB-9329-4F96-9625-CF815CD23241}" type="presParOf" srcId="{2AD3E69A-7B9C-49B5-8102-FB537C9E0067}" destId="{BAD12ED8-989F-4715-A221-E876F37B9C21}" srcOrd="0" destOrd="0" presId="urn:microsoft.com/office/officeart/2005/8/layout/gear1"/>
    <dgm:cxn modelId="{630E1481-FA81-4934-8CB8-FDEF3D852642}" type="presParOf" srcId="{2AD3E69A-7B9C-49B5-8102-FB537C9E0067}" destId="{BFFE8F5E-0FBC-4EF1-8407-8E1E2AB3E490}" srcOrd="1" destOrd="0" presId="urn:microsoft.com/office/officeart/2005/8/layout/gear1"/>
    <dgm:cxn modelId="{9DEFA145-019E-4D06-9C11-428C50700815}" type="presParOf" srcId="{2AD3E69A-7B9C-49B5-8102-FB537C9E0067}" destId="{989AD335-E226-448C-BE71-5AF47BC7C447}" srcOrd="2" destOrd="0" presId="urn:microsoft.com/office/officeart/2005/8/layout/gear1"/>
    <dgm:cxn modelId="{72CDF53D-5936-44B1-B252-2CBF5C90FAFD}" type="presParOf" srcId="{2AD3E69A-7B9C-49B5-8102-FB537C9E0067}" destId="{F9985814-D6F8-4E9E-858A-2BAC2F2A0CB3}" srcOrd="3" destOrd="0" presId="urn:microsoft.com/office/officeart/2005/8/layout/gear1"/>
    <dgm:cxn modelId="{7C6DDF89-8273-458C-99A4-1ABC3FF55621}" type="presParOf" srcId="{2AD3E69A-7B9C-49B5-8102-FB537C9E0067}" destId="{1D7DFFFE-88CB-4BD2-B597-E904BD2B8209}" srcOrd="4" destOrd="0" presId="urn:microsoft.com/office/officeart/2005/8/layout/gear1"/>
    <dgm:cxn modelId="{673F0D79-AB4B-4B79-8677-73FB68EB634F}" type="presParOf" srcId="{2AD3E69A-7B9C-49B5-8102-FB537C9E0067}" destId="{0D8FEB81-3A11-47CB-A930-96555AA52A96}" srcOrd="5" destOrd="0" presId="urn:microsoft.com/office/officeart/2005/8/layout/gear1"/>
    <dgm:cxn modelId="{D23CA334-1A8B-45F9-8224-6E3D27863297}" type="presParOf" srcId="{2AD3E69A-7B9C-49B5-8102-FB537C9E0067}" destId="{9F4D2997-916E-4D01-B240-A3B2334B0AEB}" srcOrd="6" destOrd="0" presId="urn:microsoft.com/office/officeart/2005/8/layout/gear1"/>
    <dgm:cxn modelId="{AE922B56-F55D-4886-87C7-604663B0393C}" type="presParOf" srcId="{2AD3E69A-7B9C-49B5-8102-FB537C9E0067}" destId="{3BAD0786-4917-4BCD-B5BE-6106628F78FE}" srcOrd="7" destOrd="0" presId="urn:microsoft.com/office/officeart/2005/8/layout/gear1"/>
    <dgm:cxn modelId="{1CAB5D14-DCEA-46C8-A670-2DA096E5C01F}" type="presParOf" srcId="{2AD3E69A-7B9C-49B5-8102-FB537C9E0067}" destId="{93EE8A48-00FB-4476-82BD-1B3E8AFE3052}" srcOrd="8" destOrd="0" presId="urn:microsoft.com/office/officeart/2005/8/layout/gear1"/>
    <dgm:cxn modelId="{A543EAB5-243D-4D95-B33C-BDCADFCFDD6F}" type="presParOf" srcId="{2AD3E69A-7B9C-49B5-8102-FB537C9E0067}" destId="{A414B7D0-5178-453D-B8D6-4E00CA7102F0}" srcOrd="9" destOrd="0" presId="urn:microsoft.com/office/officeart/2005/8/layout/gear1"/>
    <dgm:cxn modelId="{F2750038-5C95-4385-AD1D-2D97EC252F6D}" type="presParOf" srcId="{2AD3E69A-7B9C-49B5-8102-FB537C9E0067}" destId="{5CB6BEF5-1045-4E20-B406-EB88666DD57D}" srcOrd="10" destOrd="0" presId="urn:microsoft.com/office/officeart/2005/8/layout/gear1"/>
    <dgm:cxn modelId="{C7BD3529-1744-4771-A60A-73DA3AEAB05E}" type="presParOf" srcId="{2AD3E69A-7B9C-49B5-8102-FB537C9E0067}" destId="{15186112-86C9-4DD2-92D8-0B52FE8DA385}" srcOrd="11" destOrd="0" presId="urn:microsoft.com/office/officeart/2005/8/layout/gear1"/>
    <dgm:cxn modelId="{96DA1C2E-9498-447E-A56D-4789A5A2C637}" type="presParOf" srcId="{2AD3E69A-7B9C-49B5-8102-FB537C9E0067}" destId="{C8203C95-2BEC-463B-A461-F63F255DD5E2}"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2ED8-989F-4715-A221-E876F37B9C21}">
      <dsp:nvSpPr>
        <dsp:cNvPr id="0" name=""/>
        <dsp:cNvSpPr/>
      </dsp:nvSpPr>
      <dsp:spPr>
        <a:xfrm>
          <a:off x="4092606" y="2261461"/>
          <a:ext cx="2764007" cy="2764007"/>
        </a:xfrm>
        <a:prstGeom prst="gear9">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4648294" y="2908916"/>
        <a:ext cx="1652631" cy="1420757"/>
      </dsp:txXfrm>
    </dsp:sp>
    <dsp:sp modelId="{F9985814-D6F8-4E9E-858A-2BAC2F2A0CB3}">
      <dsp:nvSpPr>
        <dsp:cNvPr id="0" name=""/>
        <dsp:cNvSpPr/>
      </dsp:nvSpPr>
      <dsp:spPr>
        <a:xfrm rot="241127">
          <a:off x="2542088" y="1586239"/>
          <a:ext cx="2010187" cy="2010187"/>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3048159" y="2095368"/>
        <a:ext cx="998045" cy="991929"/>
      </dsp:txXfrm>
    </dsp:sp>
    <dsp:sp modelId="{9F4D2997-916E-4D01-B240-A3B2334B0AEB}">
      <dsp:nvSpPr>
        <dsp:cNvPr id="0" name=""/>
        <dsp:cNvSpPr/>
      </dsp:nvSpPr>
      <dsp:spPr>
        <a:xfrm rot="20570165">
          <a:off x="3610366" y="221325"/>
          <a:ext cx="1969573" cy="1969573"/>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rot="900000">
        <a:off x="4042351" y="653310"/>
        <a:ext cx="1105603" cy="1105603"/>
      </dsp:txXfrm>
    </dsp:sp>
    <dsp:sp modelId="{5CB6BEF5-1045-4E20-B406-EB88666DD57D}">
      <dsp:nvSpPr>
        <dsp:cNvPr id="0" name=""/>
        <dsp:cNvSpPr/>
      </dsp:nvSpPr>
      <dsp:spPr>
        <a:xfrm>
          <a:off x="3889304" y="1839106"/>
          <a:ext cx="3537930" cy="3537930"/>
        </a:xfrm>
        <a:prstGeom prst="circularArrow">
          <a:avLst>
            <a:gd name="adj1" fmla="val 4687"/>
            <a:gd name="adj2" fmla="val 299029"/>
            <a:gd name="adj3" fmla="val 2532983"/>
            <a:gd name="adj4" fmla="val 15825513"/>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186112-86C9-4DD2-92D8-0B52FE8DA385}">
      <dsp:nvSpPr>
        <dsp:cNvPr id="0" name=""/>
        <dsp:cNvSpPr/>
      </dsp:nvSpPr>
      <dsp:spPr>
        <a:xfrm rot="17883220">
          <a:off x="2128455" y="1159804"/>
          <a:ext cx="2570527" cy="2570527"/>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203C95-2BEC-463B-A461-F63F255DD5E2}">
      <dsp:nvSpPr>
        <dsp:cNvPr id="0" name=""/>
        <dsp:cNvSpPr/>
      </dsp:nvSpPr>
      <dsp:spPr>
        <a:xfrm rot="514881">
          <a:off x="3127456" y="-203314"/>
          <a:ext cx="2771546" cy="2771546"/>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2ED8-989F-4715-A221-E876F37B9C21}">
      <dsp:nvSpPr>
        <dsp:cNvPr id="0" name=""/>
        <dsp:cNvSpPr/>
      </dsp:nvSpPr>
      <dsp:spPr>
        <a:xfrm>
          <a:off x="4092606" y="2261461"/>
          <a:ext cx="2764007" cy="2764007"/>
        </a:xfrm>
        <a:prstGeom prst="gear9">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4648294" y="2908916"/>
        <a:ext cx="1652631" cy="1420757"/>
      </dsp:txXfrm>
    </dsp:sp>
    <dsp:sp modelId="{F9985814-D6F8-4E9E-858A-2BAC2F2A0CB3}">
      <dsp:nvSpPr>
        <dsp:cNvPr id="0" name=""/>
        <dsp:cNvSpPr/>
      </dsp:nvSpPr>
      <dsp:spPr>
        <a:xfrm rot="241127">
          <a:off x="2542088" y="1586239"/>
          <a:ext cx="2010187" cy="2010187"/>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3048159" y="2095368"/>
        <a:ext cx="998045" cy="991929"/>
      </dsp:txXfrm>
    </dsp:sp>
    <dsp:sp modelId="{9F4D2997-916E-4D01-B240-A3B2334B0AEB}">
      <dsp:nvSpPr>
        <dsp:cNvPr id="0" name=""/>
        <dsp:cNvSpPr/>
      </dsp:nvSpPr>
      <dsp:spPr>
        <a:xfrm rot="20570165">
          <a:off x="3610366" y="221325"/>
          <a:ext cx="1969573" cy="1969573"/>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rot="900000">
        <a:off x="4042351" y="653310"/>
        <a:ext cx="1105603" cy="1105603"/>
      </dsp:txXfrm>
    </dsp:sp>
    <dsp:sp modelId="{5CB6BEF5-1045-4E20-B406-EB88666DD57D}">
      <dsp:nvSpPr>
        <dsp:cNvPr id="0" name=""/>
        <dsp:cNvSpPr/>
      </dsp:nvSpPr>
      <dsp:spPr>
        <a:xfrm>
          <a:off x="3889304" y="1839106"/>
          <a:ext cx="3537930" cy="3537930"/>
        </a:xfrm>
        <a:prstGeom prst="circularArrow">
          <a:avLst>
            <a:gd name="adj1" fmla="val 4687"/>
            <a:gd name="adj2" fmla="val 299029"/>
            <a:gd name="adj3" fmla="val 2532983"/>
            <a:gd name="adj4" fmla="val 15825513"/>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186112-86C9-4DD2-92D8-0B52FE8DA385}">
      <dsp:nvSpPr>
        <dsp:cNvPr id="0" name=""/>
        <dsp:cNvSpPr/>
      </dsp:nvSpPr>
      <dsp:spPr>
        <a:xfrm rot="17883220">
          <a:off x="2128455" y="1159804"/>
          <a:ext cx="2570527" cy="2570527"/>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203C95-2BEC-463B-A461-F63F255DD5E2}">
      <dsp:nvSpPr>
        <dsp:cNvPr id="0" name=""/>
        <dsp:cNvSpPr/>
      </dsp:nvSpPr>
      <dsp:spPr>
        <a:xfrm rot="514881">
          <a:off x="3127456" y="-203314"/>
          <a:ext cx="2771546" cy="2771546"/>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2ED8-989F-4715-A221-E876F37B9C21}">
      <dsp:nvSpPr>
        <dsp:cNvPr id="0" name=""/>
        <dsp:cNvSpPr/>
      </dsp:nvSpPr>
      <dsp:spPr>
        <a:xfrm>
          <a:off x="4092606" y="2261461"/>
          <a:ext cx="2764007" cy="2764007"/>
        </a:xfrm>
        <a:prstGeom prst="gear9">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4648294" y="2908916"/>
        <a:ext cx="1652631" cy="1420757"/>
      </dsp:txXfrm>
    </dsp:sp>
    <dsp:sp modelId="{F9985814-D6F8-4E9E-858A-2BAC2F2A0CB3}">
      <dsp:nvSpPr>
        <dsp:cNvPr id="0" name=""/>
        <dsp:cNvSpPr/>
      </dsp:nvSpPr>
      <dsp:spPr>
        <a:xfrm rot="241127">
          <a:off x="2542088" y="1586239"/>
          <a:ext cx="2010187" cy="2010187"/>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3048159" y="2095368"/>
        <a:ext cx="998045" cy="991929"/>
      </dsp:txXfrm>
    </dsp:sp>
    <dsp:sp modelId="{9F4D2997-916E-4D01-B240-A3B2334B0AEB}">
      <dsp:nvSpPr>
        <dsp:cNvPr id="0" name=""/>
        <dsp:cNvSpPr/>
      </dsp:nvSpPr>
      <dsp:spPr>
        <a:xfrm rot="20570165">
          <a:off x="3610366" y="221325"/>
          <a:ext cx="1969573" cy="1969573"/>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rot="900000">
        <a:off x="4042351" y="653310"/>
        <a:ext cx="1105603" cy="1105603"/>
      </dsp:txXfrm>
    </dsp:sp>
    <dsp:sp modelId="{5CB6BEF5-1045-4E20-B406-EB88666DD57D}">
      <dsp:nvSpPr>
        <dsp:cNvPr id="0" name=""/>
        <dsp:cNvSpPr/>
      </dsp:nvSpPr>
      <dsp:spPr>
        <a:xfrm>
          <a:off x="3889304" y="1839106"/>
          <a:ext cx="3537930" cy="3537930"/>
        </a:xfrm>
        <a:prstGeom prst="circularArrow">
          <a:avLst>
            <a:gd name="adj1" fmla="val 4687"/>
            <a:gd name="adj2" fmla="val 299029"/>
            <a:gd name="adj3" fmla="val 2532983"/>
            <a:gd name="adj4" fmla="val 15825513"/>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186112-86C9-4DD2-92D8-0B52FE8DA385}">
      <dsp:nvSpPr>
        <dsp:cNvPr id="0" name=""/>
        <dsp:cNvSpPr/>
      </dsp:nvSpPr>
      <dsp:spPr>
        <a:xfrm rot="17883220">
          <a:off x="2128455" y="1159804"/>
          <a:ext cx="2570527" cy="2570527"/>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203C95-2BEC-463B-A461-F63F255DD5E2}">
      <dsp:nvSpPr>
        <dsp:cNvPr id="0" name=""/>
        <dsp:cNvSpPr/>
      </dsp:nvSpPr>
      <dsp:spPr>
        <a:xfrm rot="514881">
          <a:off x="3127456" y="-203314"/>
          <a:ext cx="2771546" cy="2771546"/>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2ED8-989F-4715-A221-E876F37B9C21}">
      <dsp:nvSpPr>
        <dsp:cNvPr id="0" name=""/>
        <dsp:cNvSpPr/>
      </dsp:nvSpPr>
      <dsp:spPr>
        <a:xfrm>
          <a:off x="4092606" y="2261461"/>
          <a:ext cx="2764007" cy="2764007"/>
        </a:xfrm>
        <a:prstGeom prst="gear9">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4648294" y="2908916"/>
        <a:ext cx="1652631" cy="1420757"/>
      </dsp:txXfrm>
    </dsp:sp>
    <dsp:sp modelId="{F9985814-D6F8-4E9E-858A-2BAC2F2A0CB3}">
      <dsp:nvSpPr>
        <dsp:cNvPr id="0" name=""/>
        <dsp:cNvSpPr/>
      </dsp:nvSpPr>
      <dsp:spPr>
        <a:xfrm rot="241127">
          <a:off x="2542088" y="1586239"/>
          <a:ext cx="2010187" cy="2010187"/>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a:off x="3048159" y="2095368"/>
        <a:ext cx="998045" cy="991929"/>
      </dsp:txXfrm>
    </dsp:sp>
    <dsp:sp modelId="{9F4D2997-916E-4D01-B240-A3B2334B0AEB}">
      <dsp:nvSpPr>
        <dsp:cNvPr id="0" name=""/>
        <dsp:cNvSpPr/>
      </dsp:nvSpPr>
      <dsp:spPr>
        <a:xfrm rot="20570165">
          <a:off x="3610366" y="221325"/>
          <a:ext cx="1969573" cy="1969573"/>
        </a:xfrm>
        <a:prstGeom prst="gear6">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altLang="zh-TW" sz="6000" b="0" kern="1200" cap="none" spc="0" dirty="0">
              <a:ln w="0"/>
              <a:effectLst>
                <a:outerShdw blurRad="38100" dist="25400" dir="5400000" algn="ctr" rotWithShape="0">
                  <a:srgbClr val="6E747A">
                    <a:alpha val="43000"/>
                  </a:srgbClr>
                </a:outerShdw>
              </a:effectLst>
            </a:rPr>
            <a:t>-</a:t>
          </a:r>
          <a:endParaRPr lang="zh-TW" altLang="en-US" sz="6000" b="0" kern="1200" cap="none" spc="0" dirty="0">
            <a:ln w="0"/>
            <a:effectLst>
              <a:outerShdw blurRad="38100" dist="25400" dir="5400000" algn="ctr" rotWithShape="0">
                <a:srgbClr val="6E747A">
                  <a:alpha val="43000"/>
                </a:srgbClr>
              </a:outerShdw>
            </a:effectLst>
          </a:endParaRPr>
        </a:p>
      </dsp:txBody>
      <dsp:txXfrm rot="900000">
        <a:off x="4042351" y="653310"/>
        <a:ext cx="1105603" cy="1105603"/>
      </dsp:txXfrm>
    </dsp:sp>
    <dsp:sp modelId="{5CB6BEF5-1045-4E20-B406-EB88666DD57D}">
      <dsp:nvSpPr>
        <dsp:cNvPr id="0" name=""/>
        <dsp:cNvSpPr/>
      </dsp:nvSpPr>
      <dsp:spPr>
        <a:xfrm>
          <a:off x="3889304" y="1839106"/>
          <a:ext cx="3537930" cy="3537930"/>
        </a:xfrm>
        <a:prstGeom prst="circularArrow">
          <a:avLst>
            <a:gd name="adj1" fmla="val 4687"/>
            <a:gd name="adj2" fmla="val 299029"/>
            <a:gd name="adj3" fmla="val 2532983"/>
            <a:gd name="adj4" fmla="val 15825513"/>
            <a:gd name="adj5" fmla="val 5469"/>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186112-86C9-4DD2-92D8-0B52FE8DA385}">
      <dsp:nvSpPr>
        <dsp:cNvPr id="0" name=""/>
        <dsp:cNvSpPr/>
      </dsp:nvSpPr>
      <dsp:spPr>
        <a:xfrm rot="17883220">
          <a:off x="2128455" y="1159804"/>
          <a:ext cx="2570527" cy="2570527"/>
        </a:xfrm>
        <a:prstGeom prst="leftCircularArrow">
          <a:avLst>
            <a:gd name="adj1" fmla="val 6452"/>
            <a:gd name="adj2" fmla="val 429999"/>
            <a:gd name="adj3" fmla="val 10489124"/>
            <a:gd name="adj4" fmla="val 14837806"/>
            <a:gd name="adj5" fmla="val 7527"/>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8203C95-2BEC-463B-A461-F63F255DD5E2}">
      <dsp:nvSpPr>
        <dsp:cNvPr id="0" name=""/>
        <dsp:cNvSpPr/>
      </dsp:nvSpPr>
      <dsp:spPr>
        <a:xfrm rot="514881">
          <a:off x="3127456" y="-203314"/>
          <a:ext cx="2771546" cy="2771546"/>
        </a:xfrm>
        <a:prstGeom prst="circularArrow">
          <a:avLst>
            <a:gd name="adj1" fmla="val 5984"/>
            <a:gd name="adj2" fmla="val 394124"/>
            <a:gd name="adj3" fmla="val 13313824"/>
            <a:gd name="adj4" fmla="val 10508221"/>
            <a:gd name="adj5" fmla="val 6981"/>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048198-A268-4A2C-A520-FBB84E35C3C2}" type="datetimeFigureOut">
              <a:rPr kumimoji="1" lang="ja-JP" altLang="en-US" smtClean="0"/>
              <a:t>2021/12/21</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5783ACB-D9F9-4ADF-A7FC-E9E289D74451}" type="slidenum">
              <a:rPr kumimoji="1" lang="ja-JP" altLang="en-US" smtClean="0"/>
              <a:t>‹#›</a:t>
            </a:fld>
            <a:endParaRPr kumimoji="1" lang="ja-JP" altLang="en-US"/>
          </a:p>
        </p:txBody>
      </p:sp>
    </p:spTree>
    <p:extLst>
      <p:ext uri="{BB962C8B-B14F-4D97-AF65-F5344CB8AC3E}">
        <p14:creationId xmlns:p14="http://schemas.microsoft.com/office/powerpoint/2010/main" val="192629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9912F2-0011-47BA-B0C8-0509829BA6FB}" type="datetimeFigureOut">
              <a:rPr kumimoji="1" lang="ja-JP" altLang="en-US" smtClean="0"/>
              <a:t>2021/12/21</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FB2B19-2213-4B06-9122-430E4115A3D2}" type="slidenum">
              <a:rPr kumimoji="1" lang="ja-JP" altLang="en-US" smtClean="0"/>
              <a:t>‹#›</a:t>
            </a:fld>
            <a:endParaRPr kumimoji="1" lang="ja-JP" altLang="en-US"/>
          </a:p>
        </p:txBody>
      </p:sp>
    </p:spTree>
    <p:extLst>
      <p:ext uri="{BB962C8B-B14F-4D97-AF65-F5344CB8AC3E}">
        <p14:creationId xmlns:p14="http://schemas.microsoft.com/office/powerpoint/2010/main" val="4826028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FB2B19-2213-4B06-9122-430E4115A3D2}" type="slidenum">
              <a:rPr kumimoji="1" lang="ja-JP" altLang="en-US" smtClean="0"/>
              <a:t>13</a:t>
            </a:fld>
            <a:endParaRPr kumimoji="1" lang="ja-JP" altLang="en-US"/>
          </a:p>
        </p:txBody>
      </p:sp>
    </p:spTree>
    <p:extLst>
      <p:ext uri="{BB962C8B-B14F-4D97-AF65-F5344CB8AC3E}">
        <p14:creationId xmlns:p14="http://schemas.microsoft.com/office/powerpoint/2010/main" val="97066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FB2B19-2213-4B06-9122-430E4115A3D2}" type="slidenum">
              <a:rPr kumimoji="1" lang="ja-JP" altLang="en-US" smtClean="0"/>
              <a:t>14</a:t>
            </a:fld>
            <a:endParaRPr kumimoji="1" lang="ja-JP" altLang="en-US"/>
          </a:p>
        </p:txBody>
      </p:sp>
    </p:spTree>
    <p:extLst>
      <p:ext uri="{BB962C8B-B14F-4D97-AF65-F5344CB8AC3E}">
        <p14:creationId xmlns:p14="http://schemas.microsoft.com/office/powerpoint/2010/main" val="35490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20" y="4063602"/>
            <a:ext cx="16457772" cy="1440161"/>
          </a:xfrm>
        </p:spPr>
        <p:txBody>
          <a:bodyPr anchor="b">
            <a:noAutofit/>
          </a:bodyPr>
          <a:lstStyle>
            <a:lvl1pPr algn="ctr">
              <a:defRPr sz="8000"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757" y="5359747"/>
            <a:ext cx="16344898"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757" y="9463980"/>
            <a:ext cx="16344898" cy="575841"/>
          </a:xfrm>
        </p:spPr>
        <p:txBody>
          <a:bodyPr/>
          <a:lstStyle>
            <a:lvl1pPr algn="ctr">
              <a:spcBef>
                <a:spcPts val="0"/>
              </a:spcBef>
              <a:defRPr baseline="0">
                <a:solidFill>
                  <a:schemeClr val="tx1"/>
                </a:solidFill>
              </a:defRPr>
            </a:lvl1pPr>
          </a:lstStyle>
          <a:p>
            <a:pPr lvl="0"/>
            <a:r>
              <a:rPr kumimoji="1" lang="en-US" altLang="ja-JP" dirty="0"/>
              <a:t>Author</a:t>
            </a:r>
            <a:endParaRPr kumimoji="1" lang="ja-JP" altLang="en-US" dirty="0"/>
          </a:p>
        </p:txBody>
      </p:sp>
      <p:cxnSp>
        <p:nvCxnSpPr>
          <p:cNvPr id="9" name="直線コネクタ 8"/>
          <p:cNvCxnSpPr/>
          <p:nvPr/>
        </p:nvCxnSpPr>
        <p:spPr>
          <a:xfrm flipV="1">
            <a:off x="8813213" y="226318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8813213" y="262322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8813213" y="2983260"/>
            <a:ext cx="661574"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34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initors">
    <p:spTree>
      <p:nvGrpSpPr>
        <p:cNvPr id="1" name=""/>
        <p:cNvGrpSpPr/>
        <p:nvPr/>
      </p:nvGrpSpPr>
      <p:grpSpPr>
        <a:xfrm>
          <a:off x="0" y="0"/>
          <a:ext cx="0" cy="0"/>
          <a:chOff x="0" y="0"/>
          <a:chExt cx="0" cy="0"/>
        </a:xfrm>
      </p:grpSpPr>
      <p:sp>
        <p:nvSpPr>
          <p:cNvPr id="3" name="正方形/長方形 2"/>
          <p:cNvSpPr/>
          <p:nvPr userDrawn="1"/>
        </p:nvSpPr>
        <p:spPr>
          <a:xfrm>
            <a:off x="30368" y="5143500"/>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24881" y="890144"/>
            <a:ext cx="7344527" cy="5020114"/>
          </a:xfrm>
          <a:prstGeom prst="rect">
            <a:avLst/>
          </a:prstGeom>
        </p:spPr>
      </p:pic>
      <p:pic>
        <p:nvPicPr>
          <p:cNvPr id="8" name="図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214" y="890144"/>
            <a:ext cx="7344527" cy="5020114"/>
          </a:xfrm>
          <a:prstGeom prst="rect">
            <a:avLst/>
          </a:prstGeom>
        </p:spPr>
      </p:pic>
      <p:sp>
        <p:nvSpPr>
          <p:cNvPr id="9" name="図プレースホルダー 8"/>
          <p:cNvSpPr>
            <a:spLocks noGrp="1"/>
          </p:cNvSpPr>
          <p:nvPr>
            <p:ph type="pic" sz="quarter" idx="10" hasCustomPrompt="1"/>
          </p:nvPr>
        </p:nvSpPr>
        <p:spPr>
          <a:xfrm>
            <a:off x="1077913" y="1111250"/>
            <a:ext cx="5617021" cy="3671888"/>
          </a:xfrm>
        </p:spPr>
        <p:txBody>
          <a:bodyPr/>
          <a:lstStyle>
            <a:lvl1pPr>
              <a:defRPr baseline="0"/>
            </a:lvl1pPr>
          </a:lstStyle>
          <a:p>
            <a:r>
              <a:rPr kumimoji="1" lang="en-US" altLang="ja-JP" dirty="0"/>
              <a:t>Add Image</a:t>
            </a:r>
            <a:endParaRPr kumimoji="1" lang="ja-JP" altLang="en-US" dirty="0"/>
          </a:p>
        </p:txBody>
      </p:sp>
      <p:sp>
        <p:nvSpPr>
          <p:cNvPr id="10" name="図プレースホルダー 8"/>
          <p:cNvSpPr>
            <a:spLocks noGrp="1"/>
          </p:cNvSpPr>
          <p:nvPr>
            <p:ph type="pic" sz="quarter" idx="11" hasCustomPrompt="1"/>
          </p:nvPr>
        </p:nvSpPr>
        <p:spPr>
          <a:xfrm>
            <a:off x="11488633" y="1111052"/>
            <a:ext cx="5617021" cy="3671888"/>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342" y="6799684"/>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286" y="5791572"/>
            <a:ext cx="661574"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342" y="7735788"/>
            <a:ext cx="16201800"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19" name="テキスト プレースホルダー 18"/>
          <p:cNvSpPr>
            <a:spLocks noGrp="1"/>
          </p:cNvSpPr>
          <p:nvPr>
            <p:ph type="body" sz="quarter" idx="17" hasCustomPrompt="1"/>
          </p:nvPr>
        </p:nvSpPr>
        <p:spPr>
          <a:xfrm>
            <a:off x="4462686" y="691694"/>
            <a:ext cx="8713511" cy="6130764"/>
          </a:xfrm>
          <a:blipFill>
            <a:blip r:embed="rId3"/>
            <a:stretch>
              <a:fillRect/>
            </a:stretch>
          </a:blipFill>
        </p:spPr>
        <p:txBody>
          <a:bodyPr/>
          <a:lstStyle/>
          <a:p>
            <a:pPr lvl="0"/>
            <a:r>
              <a:rPr kumimoji="1" lang="en-US" altLang="ja-JP" dirty="0"/>
              <a:t> </a:t>
            </a:r>
            <a:endParaRPr kumimoji="1" lang="ja-JP" altLang="en-US" dirty="0"/>
          </a:p>
        </p:txBody>
      </p:sp>
      <p:sp>
        <p:nvSpPr>
          <p:cNvPr id="11" name="図プレースホルダー 8"/>
          <p:cNvSpPr>
            <a:spLocks noGrp="1"/>
          </p:cNvSpPr>
          <p:nvPr>
            <p:ph type="pic" sz="quarter" idx="12" hasCustomPrompt="1"/>
          </p:nvPr>
        </p:nvSpPr>
        <p:spPr>
          <a:xfrm>
            <a:off x="5419147" y="967036"/>
            <a:ext cx="6800589" cy="4320480"/>
          </a:xfrm>
        </p:spPr>
        <p:txBody>
          <a:bodyPr/>
          <a:lstStyle>
            <a:lvl1pPr>
              <a:defRPr/>
            </a:lvl1pPr>
          </a:lstStyle>
          <a:p>
            <a:r>
              <a:rPr kumimoji="1" lang="en-US" altLang="ja-JP" dirty="0"/>
              <a:t>Add Image</a:t>
            </a:r>
          </a:p>
        </p:txBody>
      </p:sp>
    </p:spTree>
    <p:extLst>
      <p:ext uri="{BB962C8B-B14F-4D97-AF65-F5344CB8AC3E}">
        <p14:creationId xmlns:p14="http://schemas.microsoft.com/office/powerpoint/2010/main" val="316325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250"/>
                            </p:stCondLst>
                            <p:childTnLst>
                              <p:par>
                                <p:cTn id="19" presetID="10" presetClass="entr" presetSubtype="0" fill="hold" grpId="0" nodeType="afterEffect">
                                  <p:stCondLst>
                                    <p:cond delay="25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9">
                                            <p:bg/>
                                          </p:spTgt>
                                        </p:tgtEl>
                                        <p:attrNameLst>
                                          <p:attrName>style.visibility</p:attrName>
                                        </p:attrNameLst>
                                      </p:cBhvr>
                                      <p:to>
                                        <p:strVal val="visible"/>
                                      </p:to>
                                    </p:set>
                                    <p:animEffect transition="in" filter="fade">
                                      <p:cBhvr>
                                        <p:cTn id="24" dur="500"/>
                                        <p:tgtEl>
                                          <p:spTgt spid="19">
                                            <p:bg/>
                                          </p:spTgt>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fade">
                                      <p:cBhvr>
                                        <p:cTn id="27" dur="500"/>
                                        <p:tgtEl>
                                          <p:spTgt spid="19">
                                            <p:txEl>
                                              <p:pRg st="0" end="0"/>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2500"/>
                            </p:stCondLst>
                            <p:childTnLst>
                              <p:par>
                                <p:cTn id="33" presetID="2" presetClass="entr" presetSubtype="8" decel="100000" fill="hold" grpId="0" nodeType="afterEffect">
                                  <p:stCondLst>
                                    <p:cond delay="0"/>
                                  </p:stCondLst>
                                  <p:iterate type="lt">
                                    <p:tmPct val="10000"/>
                                  </p:iterate>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500"/>
                                  </p:stCondLst>
                                  <p:childTnLst>
                                    <p:set>
                                      <p:cBhvr>
                                        <p:cTn id="38" dur="1" fill="hold">
                                          <p:stCondLst>
                                            <p:cond delay="0"/>
                                          </p:stCondLst>
                                        </p:cTn>
                                        <p:tgtEl>
                                          <p:spTgt spid="17">
                                            <p:txEl>
                                              <p:pRg st="0" end="0"/>
                                            </p:txEl>
                                          </p:spTgt>
                                        </p:tgtEl>
                                        <p:attrNameLst>
                                          <p:attrName>style.visibility</p:attrName>
                                        </p:attrNameLst>
                                      </p:cBhvr>
                                      <p:to>
                                        <p:strVal val="visible"/>
                                      </p:to>
                                    </p:set>
                                    <p:animEffect transition="in" filter="fade">
                                      <p:cBhvr>
                                        <p:cTn id="39" dur="500"/>
                                        <p:tgtEl>
                                          <p:spTgt spid="17">
                                            <p:txEl>
                                              <p:pRg st="0" end="0"/>
                                            </p:txEl>
                                          </p:spTgt>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7">
                                            <p:txEl>
                                              <p:pRg st="1" end="1"/>
                                            </p:txEl>
                                          </p:spTgt>
                                        </p:tgtEl>
                                        <p:attrNameLst>
                                          <p:attrName>style.visibility</p:attrName>
                                        </p:attrNameLst>
                                      </p:cBhvr>
                                      <p:to>
                                        <p:strVal val="visible"/>
                                      </p:to>
                                    </p:set>
                                    <p:animEffect transition="in" filter="fade">
                                      <p:cBhvr>
                                        <p:cTn id="4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animBg="1">
        <p:tmplLst>
          <p:tmpl>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1"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Minitors">
    <p:spTree>
      <p:nvGrpSpPr>
        <p:cNvPr id="1" name=""/>
        <p:cNvGrpSpPr/>
        <p:nvPr/>
      </p:nvGrpSpPr>
      <p:grpSpPr>
        <a:xfrm>
          <a:off x="0" y="0"/>
          <a:ext cx="0" cy="0"/>
          <a:chOff x="0" y="0"/>
          <a:chExt cx="0" cy="0"/>
        </a:xfrm>
      </p:grpSpPr>
      <p:sp>
        <p:nvSpPr>
          <p:cNvPr id="3" name="正方形/長方形 2"/>
          <p:cNvSpPr/>
          <p:nvPr userDrawn="1"/>
        </p:nvSpPr>
        <p:spPr>
          <a:xfrm>
            <a:off x="30368" y="5143500"/>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4654" y="511247"/>
            <a:ext cx="8568014" cy="5856389"/>
          </a:xfrm>
          <a:prstGeom prst="rect">
            <a:avLst/>
          </a:prstGeom>
        </p:spPr>
      </p:pic>
      <p:sp>
        <p:nvSpPr>
          <p:cNvPr id="10" name="図プレースホルダー 8"/>
          <p:cNvSpPr>
            <a:spLocks noGrp="1"/>
          </p:cNvSpPr>
          <p:nvPr>
            <p:ph type="pic" sz="quarter" idx="11" hasCustomPrompt="1"/>
          </p:nvPr>
        </p:nvSpPr>
        <p:spPr>
          <a:xfrm>
            <a:off x="5110758" y="764182"/>
            <a:ext cx="6696744" cy="4283569"/>
          </a:xfrm>
        </p:spPr>
        <p:txBody>
          <a:bodyPr/>
          <a:lstStyle>
            <a:lvl1pPr>
              <a:defRPr/>
            </a:lvl1pPr>
          </a:lstStyle>
          <a:p>
            <a:r>
              <a:rPr kumimoji="1" lang="en-US" altLang="ja-JP" dirty="0"/>
              <a:t>Add Image</a:t>
            </a:r>
            <a:endParaRPr kumimoji="1" lang="ja-JP" altLang="en-US" dirty="0"/>
          </a:p>
        </p:txBody>
      </p:sp>
      <p:sp>
        <p:nvSpPr>
          <p:cNvPr id="12" name="タイトル 1"/>
          <p:cNvSpPr>
            <a:spLocks noGrp="1"/>
          </p:cNvSpPr>
          <p:nvPr>
            <p:ph type="title" hasCustomPrompt="1"/>
          </p:nvPr>
        </p:nvSpPr>
        <p:spPr>
          <a:xfrm>
            <a:off x="1366342" y="6799684"/>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13" name="グループ化 12"/>
          <p:cNvGrpSpPr/>
          <p:nvPr userDrawn="1"/>
        </p:nvGrpSpPr>
        <p:grpSpPr>
          <a:xfrm>
            <a:off x="862286" y="5791572"/>
            <a:ext cx="661574" cy="1728192"/>
            <a:chOff x="4012746" y="1615108"/>
            <a:chExt cx="661574" cy="1728192"/>
          </a:xfrm>
        </p:grpSpPr>
        <p:cxnSp>
          <p:nvCxnSpPr>
            <p:cNvPr id="14" name="直線コネクタ 13"/>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 name="テキスト プレースホルダー 6"/>
          <p:cNvSpPr>
            <a:spLocks noGrp="1"/>
          </p:cNvSpPr>
          <p:nvPr>
            <p:ph type="body" sz="quarter" idx="16" hasCustomPrompt="1"/>
          </p:nvPr>
        </p:nvSpPr>
        <p:spPr>
          <a:xfrm>
            <a:off x="1366342" y="7735788"/>
            <a:ext cx="16201800"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pic>
        <p:nvPicPr>
          <p:cNvPr id="2" name="図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78510" y="2388840"/>
            <a:ext cx="1812335" cy="3762772"/>
          </a:xfrm>
          <a:prstGeom prst="rect">
            <a:avLst/>
          </a:prstGeom>
        </p:spPr>
      </p:pic>
      <p:pic>
        <p:nvPicPr>
          <p:cNvPr id="4" name="図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455574" y="1112079"/>
            <a:ext cx="3556895" cy="5029200"/>
          </a:xfrm>
          <a:prstGeom prst="rect">
            <a:avLst/>
          </a:prstGeom>
        </p:spPr>
      </p:pic>
      <p:sp>
        <p:nvSpPr>
          <p:cNvPr id="18" name="図プレースホルダー 8"/>
          <p:cNvSpPr>
            <a:spLocks noGrp="1"/>
          </p:cNvSpPr>
          <p:nvPr>
            <p:ph type="pic" sz="quarter" idx="17" hasCustomPrompt="1"/>
          </p:nvPr>
        </p:nvSpPr>
        <p:spPr>
          <a:xfrm>
            <a:off x="3022526" y="2876155"/>
            <a:ext cx="1512168" cy="2771401"/>
          </a:xfrm>
        </p:spPr>
        <p:txBody>
          <a:bodyPr/>
          <a:lstStyle>
            <a:lvl1pPr>
              <a:defRPr/>
            </a:lvl1pPr>
          </a:lstStyle>
          <a:p>
            <a:r>
              <a:rPr kumimoji="1" lang="en-US" altLang="ja-JP" dirty="0"/>
              <a:t>Add Image</a:t>
            </a:r>
            <a:endParaRPr kumimoji="1" lang="ja-JP" altLang="en-US" dirty="0"/>
          </a:p>
        </p:txBody>
      </p:sp>
      <p:sp>
        <p:nvSpPr>
          <p:cNvPr id="20" name="図プレースホルダー 8"/>
          <p:cNvSpPr>
            <a:spLocks noGrp="1"/>
          </p:cNvSpPr>
          <p:nvPr>
            <p:ph type="pic" sz="quarter" idx="18" hasCustomPrompt="1"/>
          </p:nvPr>
        </p:nvSpPr>
        <p:spPr>
          <a:xfrm>
            <a:off x="12722021" y="1615108"/>
            <a:ext cx="3024000" cy="4032448"/>
          </a:xfrm>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11349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750"/>
                            </p:stCondLst>
                            <p:childTnLst>
                              <p:par>
                                <p:cTn id="12" presetID="10" presetClass="entr" presetSubtype="0" fill="hold" grpId="0" nodeType="afterEffect">
                                  <p:stCondLst>
                                    <p:cond delay="25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25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25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2250"/>
                            </p:stCondLst>
                            <p:childTnLst>
                              <p:par>
                                <p:cTn id="26" presetID="10" presetClass="entr" presetSubtype="0" fill="hold" nodeType="afterEffect">
                                  <p:stCondLst>
                                    <p:cond delay="2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3000"/>
                            </p:stCondLst>
                            <p:childTnLst>
                              <p:par>
                                <p:cTn id="30" presetID="2" presetClass="entr" presetSubtype="8" decel="100000" fill="hold" grpId="0" nodeType="after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500"/>
                                  </p:stCondLst>
                                  <p:childTnLst>
                                    <p:set>
                                      <p:cBhvr>
                                        <p:cTn id="35" dur="1" fill="hold">
                                          <p:stCondLst>
                                            <p:cond delay="0"/>
                                          </p:stCondLst>
                                        </p:cTn>
                                        <p:tgtEl>
                                          <p:spTgt spid="17">
                                            <p:txEl>
                                              <p:pRg st="0" end="0"/>
                                            </p:txEl>
                                          </p:spTgt>
                                        </p:tgtEl>
                                        <p:attrNameLst>
                                          <p:attrName>style.visibility</p:attrName>
                                        </p:attrNameLst>
                                      </p:cBhvr>
                                      <p:to>
                                        <p:strVal val="visible"/>
                                      </p:to>
                                    </p:set>
                                    <p:animEffect transition="in" filter="fade">
                                      <p:cBhvr>
                                        <p:cTn id="36" dur="500"/>
                                        <p:tgtEl>
                                          <p:spTgt spid="17">
                                            <p:txEl>
                                              <p:pRg st="0" end="0"/>
                                            </p:txEl>
                                          </p:spTgt>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7">
                                            <p:txEl>
                                              <p:pRg st="1" end="1"/>
                                            </p:txEl>
                                          </p:spTgt>
                                        </p:tgtEl>
                                        <p:attrNameLst>
                                          <p:attrName>style.visibility</p:attrName>
                                        </p:attrNameLst>
                                      </p:cBhvr>
                                      <p:to>
                                        <p:strVal val="visible"/>
                                      </p:to>
                                    </p:set>
                                    <p:animEffect transition="in" filter="fade">
                                      <p:cBhvr>
                                        <p:cTn id="39"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build="allAtOnce">
        <p:tmplLst>
          <p:tmpl lvl="1">
            <p:tnLst>
              <p:par>
                <p:cTn presetID="10" presetClass="entr" presetSubtype="0"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20"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18286413" cy="6439643"/>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366342" y="7735788"/>
            <a:ext cx="16201800"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6" name="グループ化 5"/>
          <p:cNvGrpSpPr/>
          <p:nvPr userDrawn="1"/>
        </p:nvGrpSpPr>
        <p:grpSpPr>
          <a:xfrm>
            <a:off x="862286" y="6727676"/>
            <a:ext cx="661574"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366342" y="8671892"/>
            <a:ext cx="16201800" cy="122413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330940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 Image">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1"/>
            <a:ext cx="9142413" cy="10286999"/>
          </a:xfrm>
        </p:spPr>
        <p:txBody>
          <a:bodyPr/>
          <a:lstStyle>
            <a:lvl1pPr>
              <a:defRPr/>
            </a:lvl1pPr>
          </a:lstStyle>
          <a:p>
            <a:r>
              <a:rPr kumimoji="1" lang="en-US" altLang="ja-JP" dirty="0"/>
              <a:t>Add Image</a:t>
            </a:r>
            <a:endParaRPr kumimoji="1" lang="ja-JP" altLang="en-US" dirty="0"/>
          </a:p>
        </p:txBody>
      </p:sp>
      <p:sp>
        <p:nvSpPr>
          <p:cNvPr id="5" name="タイトル 1"/>
          <p:cNvSpPr>
            <a:spLocks noGrp="1"/>
          </p:cNvSpPr>
          <p:nvPr>
            <p:ph type="title" hasCustomPrompt="1"/>
          </p:nvPr>
        </p:nvSpPr>
        <p:spPr>
          <a:xfrm>
            <a:off x="10007302" y="3805742"/>
            <a:ext cx="7632848" cy="1080120"/>
          </a:xfrm>
          <a:prstGeom prst="rect">
            <a:avLst/>
          </a:prstGeom>
        </p:spPr>
        <p:txBody>
          <a:bodyPr anchor="t">
            <a:normAutofit/>
          </a:bodyPr>
          <a:lstStyle>
            <a:lvl1pPr algn="l">
              <a:defRPr sz="6000" spc="600" baseline="0"/>
            </a:lvl1pPr>
          </a:lstStyle>
          <a:p>
            <a:r>
              <a:rPr kumimoji="1" lang="en-US" altLang="ja-JP" dirty="0"/>
              <a:t>TEXT</a:t>
            </a:r>
            <a:endParaRPr kumimoji="1" lang="ja-JP" altLang="en-US" dirty="0"/>
          </a:p>
        </p:txBody>
      </p:sp>
      <p:grpSp>
        <p:nvGrpSpPr>
          <p:cNvPr id="6" name="グループ化 5"/>
          <p:cNvGrpSpPr/>
          <p:nvPr userDrawn="1"/>
        </p:nvGrpSpPr>
        <p:grpSpPr>
          <a:xfrm>
            <a:off x="9503246" y="2797630"/>
            <a:ext cx="661574" cy="1728192"/>
            <a:chOff x="4012746" y="1615108"/>
            <a:chExt cx="661574" cy="1728192"/>
          </a:xfrm>
        </p:grpSpPr>
        <p:cxnSp>
          <p:nvCxnSpPr>
            <p:cNvPr id="7" name="直線コネクタ 6"/>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0" name="テキスト プレースホルダー 6"/>
          <p:cNvSpPr>
            <a:spLocks noGrp="1"/>
          </p:cNvSpPr>
          <p:nvPr>
            <p:ph type="body" sz="quarter" idx="16" hasCustomPrompt="1"/>
          </p:nvPr>
        </p:nvSpPr>
        <p:spPr>
          <a:xfrm>
            <a:off x="10007302" y="4741846"/>
            <a:ext cx="7632848" cy="1944216"/>
          </a:xfrm>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212592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 presetClass="entr" presetSubtype="8" decel="100000" fill="hold" grpId="0" nodeType="afterEffect">
                                  <p:stCondLst>
                                    <p:cond delay="0"/>
                                  </p:st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5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allAtOnce">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3"/>
          <p:cNvSpPr>
            <a:spLocks noGrp="1"/>
          </p:cNvSpPr>
          <p:nvPr>
            <p:ph type="pic" sz="quarter" idx="10" hasCustomPrompt="1"/>
          </p:nvPr>
        </p:nvSpPr>
        <p:spPr>
          <a:xfrm>
            <a:off x="0" y="1"/>
            <a:ext cx="18286413" cy="10286999"/>
          </a:xfrm>
        </p:spPr>
        <p:txBody>
          <a:bodyPr/>
          <a:lstStyle>
            <a:lvl1pPr>
              <a:defRPr/>
            </a:lvl1pPr>
          </a:lstStyle>
          <a:p>
            <a:r>
              <a:rPr kumimoji="1" lang="en-US" altLang="ja-JP" dirty="0"/>
              <a:t>Add Image</a:t>
            </a:r>
            <a:endParaRPr kumimoji="1" lang="ja-JP" altLang="en-US" dirty="0"/>
          </a:p>
        </p:txBody>
      </p:sp>
      <p:sp>
        <p:nvSpPr>
          <p:cNvPr id="4" name="タイトル 1"/>
          <p:cNvSpPr>
            <a:spLocks noGrp="1"/>
          </p:cNvSpPr>
          <p:nvPr>
            <p:ph type="title" hasCustomPrompt="1"/>
          </p:nvPr>
        </p:nvSpPr>
        <p:spPr>
          <a:xfrm>
            <a:off x="1006302" y="6871692"/>
            <a:ext cx="16201800" cy="1080120"/>
          </a:xfrm>
          <a:prstGeom prst="rect">
            <a:avLst/>
          </a:prstGeom>
        </p:spPr>
        <p:txBody>
          <a:bodyPr anchor="t">
            <a:normAutofit/>
          </a:bodyPr>
          <a:lstStyle>
            <a:lvl1pPr algn="ctr">
              <a:defRPr sz="6000" spc="600" baseline="0"/>
            </a:lvl1pPr>
          </a:lstStyle>
          <a:p>
            <a:r>
              <a:rPr kumimoji="1" lang="en-US" altLang="ja-JP" dirty="0"/>
              <a:t>TEXT</a:t>
            </a:r>
            <a:endParaRPr kumimoji="1" lang="ja-JP" altLang="en-US" dirty="0"/>
          </a:p>
        </p:txBody>
      </p:sp>
      <p:sp>
        <p:nvSpPr>
          <p:cNvPr id="5" name="テキスト プレースホルダー 6"/>
          <p:cNvSpPr>
            <a:spLocks noGrp="1"/>
          </p:cNvSpPr>
          <p:nvPr>
            <p:ph type="body" sz="quarter" idx="16" hasCustomPrompt="1"/>
          </p:nvPr>
        </p:nvSpPr>
        <p:spPr>
          <a:xfrm>
            <a:off x="1006302" y="7807796"/>
            <a:ext cx="16201800" cy="1944216"/>
          </a:xfrm>
        </p:spPr>
        <p:txBody>
          <a:bodyPr anchor="t">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Tree>
    <p:extLst>
      <p:ext uri="{BB962C8B-B14F-4D97-AF65-F5344CB8AC3E}">
        <p14:creationId xmlns:p14="http://schemas.microsoft.com/office/powerpoint/2010/main" val="195796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uild="allAtOnce">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Tree>
    <p:extLst>
      <p:ext uri="{BB962C8B-B14F-4D97-AF65-F5344CB8AC3E}">
        <p14:creationId xmlns:p14="http://schemas.microsoft.com/office/powerpoint/2010/main" val="37300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3919364"/>
            <a:ext cx="15913768" cy="864096"/>
          </a:xfrm>
        </p:spPr>
        <p:txBody>
          <a:bodyPr anchor="b">
            <a:normAutofit/>
          </a:bodyPr>
          <a:lstStyle>
            <a:lvl1pPr algn="ctr">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4855468"/>
            <a:ext cx="15913768" cy="2088232"/>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57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3919364"/>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4855468"/>
            <a:ext cx="7308812" cy="208823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テキスト プレースホルダー 6"/>
          <p:cNvSpPr>
            <a:spLocks noGrp="1"/>
          </p:cNvSpPr>
          <p:nvPr>
            <p:ph type="body" sz="quarter" idx="15" hasCustomPrompt="1"/>
          </p:nvPr>
        </p:nvSpPr>
        <p:spPr>
          <a:xfrm>
            <a:off x="9755274" y="3919364"/>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6" hasCustomPrompt="1"/>
          </p:nvPr>
        </p:nvSpPr>
        <p:spPr>
          <a:xfrm>
            <a:off x="9755274" y="4855468"/>
            <a:ext cx="7308812" cy="208823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1866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2233267"/>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2983260"/>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1" name="テキスト プレースホルダー 6"/>
          <p:cNvSpPr>
            <a:spLocks noGrp="1"/>
          </p:cNvSpPr>
          <p:nvPr>
            <p:ph type="body" sz="quarter" idx="15" hasCustomPrompt="1"/>
          </p:nvPr>
        </p:nvSpPr>
        <p:spPr>
          <a:xfrm>
            <a:off x="1186322" y="4579618"/>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2" name="テキスト プレースホルダー 6"/>
          <p:cNvSpPr>
            <a:spLocks noGrp="1"/>
          </p:cNvSpPr>
          <p:nvPr>
            <p:ph type="body" sz="quarter" idx="16" hasCustomPrompt="1"/>
          </p:nvPr>
        </p:nvSpPr>
        <p:spPr>
          <a:xfrm>
            <a:off x="1186322" y="5329611"/>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テキスト プレースホルダー 6"/>
          <p:cNvSpPr>
            <a:spLocks noGrp="1"/>
          </p:cNvSpPr>
          <p:nvPr>
            <p:ph type="body" sz="quarter" idx="17" hasCustomPrompt="1"/>
          </p:nvPr>
        </p:nvSpPr>
        <p:spPr>
          <a:xfrm>
            <a:off x="1186322" y="6943700"/>
            <a:ext cx="1587776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4" name="テキスト プレースホルダー 6"/>
          <p:cNvSpPr>
            <a:spLocks noGrp="1"/>
          </p:cNvSpPr>
          <p:nvPr>
            <p:ph type="body" sz="quarter" idx="18" hasCustomPrompt="1"/>
          </p:nvPr>
        </p:nvSpPr>
        <p:spPr>
          <a:xfrm>
            <a:off x="1186322" y="7693693"/>
            <a:ext cx="15877764" cy="1254049"/>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5876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par>
                          <p:cTn id="24" fill="hold">
                            <p:stCondLst>
                              <p:cond delay="3250"/>
                            </p:stCondLst>
                            <p:childTnLst>
                              <p:par>
                                <p:cTn id="25" presetID="10" presetClass="entr" presetSubtype="0" fill="hold" grpId="0" nodeType="afterEffect">
                                  <p:stCondLst>
                                    <p:cond delay="25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500"/>
                                        <p:tgtEl>
                                          <p:spTgt spid="13">
                                            <p:txEl>
                                              <p:pRg st="0" end="0"/>
                                            </p:txEl>
                                          </p:spTgt>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1" grpId="0" build="p">
        <p:tmplLst>
          <p:tmpl lvl="1">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allAtOnce"/>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allAtOnce"/>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862286" y="2470598"/>
            <a:ext cx="1552133" cy="1728192"/>
            <a:chOff x="7054974" y="1111052"/>
            <a:chExt cx="1552133" cy="1728192"/>
          </a:xfrm>
        </p:grpSpPr>
        <p:sp>
          <p:nvSpPr>
            <p:cNvPr id="16" name="テキスト ボックス 15"/>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1</a:t>
              </a:r>
              <a:endParaRPr kumimoji="1" lang="ja-JP" altLang="en-US" sz="9600" dirty="0">
                <a:solidFill>
                  <a:schemeClr val="tx1">
                    <a:lumMod val="50000"/>
                  </a:schemeClr>
                </a:solidFill>
              </a:endParaRPr>
            </a:p>
          </p:txBody>
        </p:sp>
        <p:cxnSp>
          <p:nvCxnSpPr>
            <p:cNvPr id="17" name="直線コネクタ 16"/>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userDrawn="1"/>
        </p:nvGrpSpPr>
        <p:grpSpPr>
          <a:xfrm>
            <a:off x="862286" y="4774854"/>
            <a:ext cx="1552133" cy="1728192"/>
            <a:chOff x="7054974" y="1111052"/>
            <a:chExt cx="1552133" cy="1728192"/>
          </a:xfrm>
        </p:grpSpPr>
        <p:sp>
          <p:nvSpPr>
            <p:cNvPr id="19" name="テキスト ボックス 18"/>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2</a:t>
              </a:r>
              <a:endParaRPr kumimoji="1" lang="ja-JP" altLang="en-US" sz="9600" dirty="0">
                <a:solidFill>
                  <a:schemeClr val="tx1">
                    <a:lumMod val="50000"/>
                  </a:schemeClr>
                </a:solidFill>
              </a:endParaRPr>
            </a:p>
          </p:txBody>
        </p:sp>
        <p:cxnSp>
          <p:nvCxnSpPr>
            <p:cNvPr id="20" name="直線コネクタ 19"/>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userDrawn="1"/>
        </p:nvGrpSpPr>
        <p:grpSpPr>
          <a:xfrm>
            <a:off x="862286" y="7079110"/>
            <a:ext cx="1552133" cy="1728192"/>
            <a:chOff x="7054974" y="1111052"/>
            <a:chExt cx="1552133" cy="1728192"/>
          </a:xfrm>
        </p:grpSpPr>
        <p:sp>
          <p:nvSpPr>
            <p:cNvPr id="22" name="テキスト ボックス 21"/>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3</a:t>
              </a:r>
              <a:endParaRPr kumimoji="1" lang="ja-JP" altLang="en-US" sz="9600" dirty="0">
                <a:solidFill>
                  <a:schemeClr val="tx1">
                    <a:lumMod val="50000"/>
                  </a:schemeClr>
                </a:solidFill>
              </a:endParaRPr>
            </a:p>
          </p:txBody>
        </p:sp>
        <p:cxnSp>
          <p:nvCxnSpPr>
            <p:cNvPr id="23" name="直線コネクタ 22"/>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テキスト プレースホルダー 6"/>
          <p:cNvSpPr>
            <a:spLocks noGrp="1"/>
          </p:cNvSpPr>
          <p:nvPr>
            <p:ph type="body" sz="quarter" idx="13" hasCustomPrompt="1"/>
          </p:nvPr>
        </p:nvSpPr>
        <p:spPr>
          <a:xfrm>
            <a:off x="2590478" y="2383554"/>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4" hasCustomPrompt="1"/>
          </p:nvPr>
        </p:nvSpPr>
        <p:spPr>
          <a:xfrm>
            <a:off x="2590478" y="3160606"/>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6" name="テキスト プレースホルダー 6"/>
          <p:cNvSpPr>
            <a:spLocks noGrp="1"/>
          </p:cNvSpPr>
          <p:nvPr>
            <p:ph type="body" sz="quarter" idx="15" hasCustomPrompt="1"/>
          </p:nvPr>
        </p:nvSpPr>
        <p:spPr>
          <a:xfrm>
            <a:off x="2590478" y="4671145"/>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7" name="テキスト プレースホルダー 6"/>
          <p:cNvSpPr>
            <a:spLocks noGrp="1"/>
          </p:cNvSpPr>
          <p:nvPr>
            <p:ph type="body" sz="quarter" idx="16" hasCustomPrompt="1"/>
          </p:nvPr>
        </p:nvSpPr>
        <p:spPr>
          <a:xfrm>
            <a:off x="2590478" y="5448197"/>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8" name="テキスト プレースホルダー 6"/>
          <p:cNvSpPr>
            <a:spLocks noGrp="1"/>
          </p:cNvSpPr>
          <p:nvPr>
            <p:ph type="body" sz="quarter" idx="17" hasCustomPrompt="1"/>
          </p:nvPr>
        </p:nvSpPr>
        <p:spPr>
          <a:xfrm>
            <a:off x="2590478" y="6958736"/>
            <a:ext cx="14545616"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2590478" y="7735788"/>
            <a:ext cx="14545616"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13274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fade">
                                      <p:cBhvr>
                                        <p:cTn id="18" dur="500"/>
                                        <p:tgtEl>
                                          <p:spTgt spid="25">
                                            <p:txEl>
                                              <p:pRg st="0" end="0"/>
                                            </p:txEl>
                                          </p:spTgt>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5">
                                            <p:txEl>
                                              <p:pRg st="1" end="1"/>
                                            </p:txEl>
                                          </p:spTgt>
                                        </p:tgtEl>
                                        <p:attrNameLst>
                                          <p:attrName>style.visibility</p:attrName>
                                        </p:attrNameLst>
                                      </p:cBhvr>
                                      <p:to>
                                        <p:strVal val="visible"/>
                                      </p:to>
                                    </p:set>
                                    <p:animEffect transition="in" filter="fade">
                                      <p:cBhvr>
                                        <p:cTn id="21" dur="500"/>
                                        <p:tgtEl>
                                          <p:spTgt spid="25">
                                            <p:txEl>
                                              <p:pRg st="1" end="1"/>
                                            </p:txEl>
                                          </p:spTgt>
                                        </p:tgtEl>
                                      </p:cBhvr>
                                    </p:animEffect>
                                  </p:childTnLst>
                                </p:cTn>
                              </p:par>
                            </p:childTnLst>
                          </p:cTn>
                        </p:par>
                        <p:par>
                          <p:cTn id="22" fill="hold">
                            <p:stCondLst>
                              <p:cond delay="2500"/>
                            </p:stCondLst>
                            <p:childTnLst>
                              <p:par>
                                <p:cTn id="23" presetID="10" presetClass="entr" presetSubtype="0" fill="hold" nodeType="afterEffect">
                                  <p:stCondLst>
                                    <p:cond delay="25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3250"/>
                            </p:stCondLst>
                            <p:childTnLst>
                              <p:par>
                                <p:cTn id="27" presetID="10" presetClass="entr" presetSubtype="0" fill="hold" grpId="0" nodeType="after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Effect transition="in" filter="fade">
                                      <p:cBhvr>
                                        <p:cTn id="29" dur="500"/>
                                        <p:tgtEl>
                                          <p:spTgt spid="26">
                                            <p:txEl>
                                              <p:pRg st="0" end="0"/>
                                            </p:txEl>
                                          </p:spTgt>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500"/>
                                        <p:tgtEl>
                                          <p:spTgt spid="27">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7">
                                            <p:txEl>
                                              <p:pRg st="1" end="1"/>
                                            </p:txEl>
                                          </p:spTgt>
                                        </p:tgtEl>
                                        <p:attrNameLst>
                                          <p:attrName>style.visibility</p:attrName>
                                        </p:attrNameLst>
                                      </p:cBhvr>
                                      <p:to>
                                        <p:strVal val="visible"/>
                                      </p:to>
                                    </p:set>
                                    <p:animEffect transition="in" filter="fade">
                                      <p:cBhvr>
                                        <p:cTn id="35" dur="500"/>
                                        <p:tgtEl>
                                          <p:spTgt spid="27">
                                            <p:txEl>
                                              <p:pRg st="1" end="1"/>
                                            </p:txEl>
                                          </p:spTgt>
                                        </p:tgtEl>
                                      </p:cBhvr>
                                    </p:animEffect>
                                  </p:childTnLst>
                                </p:cTn>
                              </p:par>
                            </p:childTnLst>
                          </p:cTn>
                        </p:par>
                        <p:par>
                          <p:cTn id="36" fill="hold">
                            <p:stCondLst>
                              <p:cond delay="4250"/>
                            </p:stCondLst>
                            <p:childTnLst>
                              <p:par>
                                <p:cTn id="37" presetID="10" presetClass="entr" presetSubtype="0" fill="hold" nodeType="afterEffect">
                                  <p:stCondLst>
                                    <p:cond delay="25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fade">
                                      <p:cBhvr>
                                        <p:cTn id="43" dur="500"/>
                                        <p:tgtEl>
                                          <p:spTgt spid="28">
                                            <p:txEl>
                                              <p:pRg st="0" end="0"/>
                                            </p:txEl>
                                          </p:spTgt>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9">
                                            <p:txEl>
                                              <p:pRg st="0" end="0"/>
                                            </p:txEl>
                                          </p:spTgt>
                                        </p:tgtEl>
                                        <p:attrNameLst>
                                          <p:attrName>style.visibility</p:attrName>
                                        </p:attrNameLst>
                                      </p:cBhvr>
                                      <p:to>
                                        <p:strVal val="visible"/>
                                      </p:to>
                                    </p:set>
                                    <p:animEffect transition="in" filter="fade">
                                      <p:cBhvr>
                                        <p:cTn id="46" dur="500"/>
                                        <p:tgtEl>
                                          <p:spTgt spid="29">
                                            <p:txEl>
                                              <p:pRg st="0" end="0"/>
                                            </p:txEl>
                                          </p:spTgt>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9">
                                            <p:txEl>
                                              <p:pRg st="1" end="1"/>
                                            </p:txEl>
                                          </p:spTgt>
                                        </p:tgtEl>
                                        <p:attrNameLst>
                                          <p:attrName>style.visibility</p:attrName>
                                        </p:attrNameLst>
                                      </p:cBhvr>
                                      <p:to>
                                        <p:strVal val="visible"/>
                                      </p:to>
                                    </p:set>
                                    <p:animEffect transition="in" filter="fade">
                                      <p:cBhvr>
                                        <p:cTn id="4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allAtOnce">
        <p:tmplLst>
          <p:tmpl lvl="1">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20" y="4063602"/>
            <a:ext cx="16457772" cy="1440161"/>
          </a:xfrm>
        </p:spPr>
        <p:txBody>
          <a:bodyPr anchor="b">
            <a:noAutofit/>
          </a:bodyPr>
          <a:lstStyle>
            <a:lvl1pPr algn="ctr">
              <a:defRPr sz="8000"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757" y="5359747"/>
            <a:ext cx="16344898"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757" y="8167836"/>
            <a:ext cx="16344898" cy="1871985"/>
          </a:xfrm>
        </p:spPr>
        <p:txBody>
          <a:bodyPr anchor="b"/>
          <a:lstStyle>
            <a:lvl1pPr algn="ctr">
              <a:spcBef>
                <a:spcPts val="0"/>
              </a:spcBef>
              <a:defRPr baseline="0">
                <a:solidFill>
                  <a:schemeClr val="tx1"/>
                </a:solidFill>
              </a:defRPr>
            </a:lvl1pPr>
          </a:lstStyle>
          <a:p>
            <a:pPr lvl="0"/>
            <a:r>
              <a:rPr kumimoji="1" lang="en-US" altLang="ja-JP" dirty="0"/>
              <a:t>Info</a:t>
            </a:r>
            <a:endParaRPr kumimoji="1" lang="ja-JP" altLang="en-US" dirty="0"/>
          </a:p>
        </p:txBody>
      </p:sp>
      <p:cxnSp>
        <p:nvCxnSpPr>
          <p:cNvPr id="12" name="直線コネクタ 11"/>
          <p:cNvCxnSpPr/>
          <p:nvPr userDrawn="1"/>
        </p:nvCxnSpPr>
        <p:spPr>
          <a:xfrm flipV="1">
            <a:off x="8813213" y="226318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8813213" y="262322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V="1">
            <a:off x="8813213" y="2983260"/>
            <a:ext cx="661574"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6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142206" y="2470598"/>
            <a:ext cx="1552133" cy="1728192"/>
            <a:chOff x="7054974" y="1111052"/>
            <a:chExt cx="1552133" cy="1728192"/>
          </a:xfrm>
        </p:grpSpPr>
        <p:sp>
          <p:nvSpPr>
            <p:cNvPr id="16" name="テキスト ボックス 15"/>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1</a:t>
              </a:r>
              <a:endParaRPr kumimoji="1" lang="ja-JP" altLang="en-US" sz="9600" dirty="0">
                <a:solidFill>
                  <a:schemeClr val="tx1">
                    <a:lumMod val="50000"/>
                  </a:schemeClr>
                </a:solidFill>
              </a:endParaRPr>
            </a:p>
          </p:txBody>
        </p:sp>
        <p:cxnSp>
          <p:nvCxnSpPr>
            <p:cNvPr id="17" name="直線コネクタ 16"/>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8" name="グループ化 17"/>
          <p:cNvGrpSpPr/>
          <p:nvPr userDrawn="1"/>
        </p:nvGrpSpPr>
        <p:grpSpPr>
          <a:xfrm>
            <a:off x="142206" y="4774854"/>
            <a:ext cx="1552133" cy="1728192"/>
            <a:chOff x="7054974" y="1111052"/>
            <a:chExt cx="1552133" cy="1728192"/>
          </a:xfrm>
        </p:grpSpPr>
        <p:sp>
          <p:nvSpPr>
            <p:cNvPr id="19" name="テキスト ボックス 18"/>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2</a:t>
              </a:r>
              <a:endParaRPr kumimoji="1" lang="ja-JP" altLang="en-US" sz="9600" dirty="0">
                <a:solidFill>
                  <a:schemeClr val="tx1">
                    <a:lumMod val="50000"/>
                  </a:schemeClr>
                </a:solidFill>
              </a:endParaRPr>
            </a:p>
          </p:txBody>
        </p:sp>
        <p:cxnSp>
          <p:nvCxnSpPr>
            <p:cNvPr id="20" name="直線コネクタ 19"/>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userDrawn="1"/>
        </p:nvGrpSpPr>
        <p:grpSpPr>
          <a:xfrm>
            <a:off x="142206" y="7079110"/>
            <a:ext cx="1552133" cy="1728192"/>
            <a:chOff x="7054974" y="1111052"/>
            <a:chExt cx="1552133" cy="1728192"/>
          </a:xfrm>
        </p:grpSpPr>
        <p:sp>
          <p:nvSpPr>
            <p:cNvPr id="22" name="テキスト ボックス 21"/>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3</a:t>
              </a:r>
              <a:endParaRPr kumimoji="1" lang="ja-JP" altLang="en-US" sz="9600" dirty="0">
                <a:solidFill>
                  <a:schemeClr val="tx1">
                    <a:lumMod val="50000"/>
                  </a:schemeClr>
                </a:solidFill>
              </a:endParaRPr>
            </a:p>
          </p:txBody>
        </p:sp>
        <p:cxnSp>
          <p:nvCxnSpPr>
            <p:cNvPr id="23" name="直線コネクタ 22"/>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 name="テキスト プレースホルダー 6"/>
          <p:cNvSpPr>
            <a:spLocks noGrp="1"/>
          </p:cNvSpPr>
          <p:nvPr>
            <p:ph type="body" sz="quarter" idx="13" hasCustomPrompt="1"/>
          </p:nvPr>
        </p:nvSpPr>
        <p:spPr>
          <a:xfrm>
            <a:off x="1870398" y="2263180"/>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4" hasCustomPrompt="1"/>
          </p:nvPr>
        </p:nvSpPr>
        <p:spPr>
          <a:xfrm>
            <a:off x="1870398" y="2983260"/>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6" name="テキスト プレースホルダー 6"/>
          <p:cNvSpPr>
            <a:spLocks noGrp="1"/>
          </p:cNvSpPr>
          <p:nvPr>
            <p:ph type="body" sz="quarter" idx="15" hasCustomPrompt="1"/>
          </p:nvPr>
        </p:nvSpPr>
        <p:spPr>
          <a:xfrm>
            <a:off x="1870398" y="4550771"/>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7" name="テキスト プレースホルダー 6"/>
          <p:cNvSpPr>
            <a:spLocks noGrp="1"/>
          </p:cNvSpPr>
          <p:nvPr>
            <p:ph type="body" sz="quarter" idx="16" hasCustomPrompt="1"/>
          </p:nvPr>
        </p:nvSpPr>
        <p:spPr>
          <a:xfrm>
            <a:off x="1870398" y="5270851"/>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8" name="テキスト プレースホルダー 6"/>
          <p:cNvSpPr>
            <a:spLocks noGrp="1"/>
          </p:cNvSpPr>
          <p:nvPr>
            <p:ph type="body" sz="quarter" idx="17" hasCustomPrompt="1"/>
          </p:nvPr>
        </p:nvSpPr>
        <p:spPr>
          <a:xfrm>
            <a:off x="1870398" y="6838362"/>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1870398" y="7558442"/>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0" name="グループ化 29"/>
          <p:cNvGrpSpPr/>
          <p:nvPr userDrawn="1"/>
        </p:nvGrpSpPr>
        <p:grpSpPr>
          <a:xfrm>
            <a:off x="8639150" y="2470598"/>
            <a:ext cx="1552133" cy="1728192"/>
            <a:chOff x="7054974" y="1111052"/>
            <a:chExt cx="1552133" cy="1728192"/>
          </a:xfrm>
        </p:grpSpPr>
        <p:sp>
          <p:nvSpPr>
            <p:cNvPr id="31" name="テキスト ボックス 30"/>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4</a:t>
              </a:r>
              <a:endParaRPr kumimoji="1" lang="ja-JP" altLang="en-US" sz="9600" dirty="0">
                <a:solidFill>
                  <a:schemeClr val="tx1">
                    <a:lumMod val="50000"/>
                  </a:schemeClr>
                </a:solidFill>
              </a:endParaRPr>
            </a:p>
          </p:txBody>
        </p:sp>
        <p:cxnSp>
          <p:nvCxnSpPr>
            <p:cNvPr id="32" name="直線コネクタ 3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グループ化 32"/>
          <p:cNvGrpSpPr/>
          <p:nvPr userDrawn="1"/>
        </p:nvGrpSpPr>
        <p:grpSpPr>
          <a:xfrm>
            <a:off x="8639150" y="4774854"/>
            <a:ext cx="1552133" cy="1728192"/>
            <a:chOff x="7054974" y="1111052"/>
            <a:chExt cx="1552133" cy="1728192"/>
          </a:xfrm>
        </p:grpSpPr>
        <p:sp>
          <p:nvSpPr>
            <p:cNvPr id="34" name="テキスト ボックス 33"/>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5</a:t>
              </a:r>
              <a:endParaRPr kumimoji="1" lang="ja-JP" altLang="en-US" sz="9600" dirty="0">
                <a:solidFill>
                  <a:schemeClr val="tx1">
                    <a:lumMod val="50000"/>
                  </a:schemeClr>
                </a:solidFill>
              </a:endParaRPr>
            </a:p>
          </p:txBody>
        </p:sp>
        <p:cxnSp>
          <p:nvCxnSpPr>
            <p:cNvPr id="35" name="直線コネクタ 34"/>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グループ化 35"/>
          <p:cNvGrpSpPr/>
          <p:nvPr userDrawn="1"/>
        </p:nvGrpSpPr>
        <p:grpSpPr>
          <a:xfrm>
            <a:off x="8639150" y="7079110"/>
            <a:ext cx="1552133" cy="1728192"/>
            <a:chOff x="7054974" y="1111052"/>
            <a:chExt cx="1552133" cy="1728192"/>
          </a:xfrm>
        </p:grpSpPr>
        <p:sp>
          <p:nvSpPr>
            <p:cNvPr id="37" name="テキスト ボックス 36"/>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6</a:t>
              </a:r>
              <a:endParaRPr kumimoji="1" lang="ja-JP" altLang="en-US" sz="9600" dirty="0">
                <a:solidFill>
                  <a:schemeClr val="tx1">
                    <a:lumMod val="50000"/>
                  </a:schemeClr>
                </a:solidFill>
              </a:endParaRPr>
            </a:p>
          </p:txBody>
        </p:sp>
        <p:cxnSp>
          <p:nvCxnSpPr>
            <p:cNvPr id="38" name="直線コネクタ 3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9" name="テキスト プレースホルダー 6"/>
          <p:cNvSpPr>
            <a:spLocks noGrp="1"/>
          </p:cNvSpPr>
          <p:nvPr>
            <p:ph type="body" sz="quarter" idx="19" hasCustomPrompt="1"/>
          </p:nvPr>
        </p:nvSpPr>
        <p:spPr>
          <a:xfrm>
            <a:off x="10367342" y="2263180"/>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0" name="テキスト プレースホルダー 6"/>
          <p:cNvSpPr>
            <a:spLocks noGrp="1"/>
          </p:cNvSpPr>
          <p:nvPr>
            <p:ph type="body" sz="quarter" idx="20" hasCustomPrompt="1"/>
          </p:nvPr>
        </p:nvSpPr>
        <p:spPr>
          <a:xfrm>
            <a:off x="10367342" y="2983260"/>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1" name="テキスト プレースホルダー 6"/>
          <p:cNvSpPr>
            <a:spLocks noGrp="1"/>
          </p:cNvSpPr>
          <p:nvPr>
            <p:ph type="body" sz="quarter" idx="21" hasCustomPrompt="1"/>
          </p:nvPr>
        </p:nvSpPr>
        <p:spPr>
          <a:xfrm>
            <a:off x="10367342" y="4550771"/>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2" name="テキスト プレースホルダー 6"/>
          <p:cNvSpPr>
            <a:spLocks noGrp="1"/>
          </p:cNvSpPr>
          <p:nvPr>
            <p:ph type="body" sz="quarter" idx="22" hasCustomPrompt="1"/>
          </p:nvPr>
        </p:nvSpPr>
        <p:spPr>
          <a:xfrm>
            <a:off x="10367342" y="5270851"/>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3" name="テキスト プレースホルダー 6"/>
          <p:cNvSpPr>
            <a:spLocks noGrp="1"/>
          </p:cNvSpPr>
          <p:nvPr>
            <p:ph type="body" sz="quarter" idx="23" hasCustomPrompt="1"/>
          </p:nvPr>
        </p:nvSpPr>
        <p:spPr>
          <a:xfrm>
            <a:off x="10367342" y="6838362"/>
            <a:ext cx="7128792"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4" name="テキスト プレースホルダー 6"/>
          <p:cNvSpPr>
            <a:spLocks noGrp="1"/>
          </p:cNvSpPr>
          <p:nvPr>
            <p:ph type="body" sz="quarter" idx="24" hasCustomPrompt="1"/>
          </p:nvPr>
        </p:nvSpPr>
        <p:spPr>
          <a:xfrm>
            <a:off x="10367342" y="7558442"/>
            <a:ext cx="7128792" cy="1334822"/>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28381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fade">
                                      <p:cBhvr>
                                        <p:cTn id="15" dur="500"/>
                                        <p:tgtEl>
                                          <p:spTgt spid="24">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Effect transition="in" filter="fade">
                                      <p:cBhvr>
                                        <p:cTn id="19" dur="500"/>
                                        <p:tgtEl>
                                          <p:spTgt spid="2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1" end="1"/>
                                            </p:txEl>
                                          </p:spTgt>
                                        </p:tgtEl>
                                        <p:attrNameLst>
                                          <p:attrName>style.visibility</p:attrName>
                                        </p:attrNameLst>
                                      </p:cBhvr>
                                      <p:to>
                                        <p:strVal val="visible"/>
                                      </p:to>
                                    </p:set>
                                    <p:animEffect transition="in" filter="fade">
                                      <p:cBhvr>
                                        <p:cTn id="22" dur="500"/>
                                        <p:tgtEl>
                                          <p:spTgt spid="25">
                                            <p:txEl>
                                              <p:pRg st="1" end="1"/>
                                            </p:txEl>
                                          </p:spTgt>
                                        </p:tgtEl>
                                      </p:cBhvr>
                                    </p:animEffect>
                                  </p:childTnLst>
                                </p:cTn>
                              </p:par>
                            </p:childTnLst>
                          </p:cTn>
                        </p:par>
                        <p:par>
                          <p:cTn id="23" fill="hold">
                            <p:stCondLst>
                              <p:cond delay="2500"/>
                            </p:stCondLst>
                            <p:childTnLst>
                              <p:par>
                                <p:cTn id="24" presetID="10" presetClass="entr" presetSubtype="0" fill="hold" nodeType="afterEffect">
                                  <p:stCondLst>
                                    <p:cond delay="25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3250"/>
                            </p:stCondLst>
                            <p:childTnLst>
                              <p:par>
                                <p:cTn id="28" presetID="10" presetClass="entr" presetSubtype="0" fill="hold" grpId="0" nodeType="afterEffect">
                                  <p:stCondLst>
                                    <p:cond delay="0"/>
                                  </p:stCondLst>
                                  <p:childTnLst>
                                    <p:set>
                                      <p:cBhvr>
                                        <p:cTn id="29" dur="1" fill="hold">
                                          <p:stCondLst>
                                            <p:cond delay="0"/>
                                          </p:stCondLst>
                                        </p:cTn>
                                        <p:tgtEl>
                                          <p:spTgt spid="26">
                                            <p:txEl>
                                              <p:pRg st="0" end="0"/>
                                            </p:txEl>
                                          </p:spTgt>
                                        </p:tgtEl>
                                        <p:attrNameLst>
                                          <p:attrName>style.visibility</p:attrName>
                                        </p:attrNameLst>
                                      </p:cBhvr>
                                      <p:to>
                                        <p:strVal val="visible"/>
                                      </p:to>
                                    </p:set>
                                    <p:animEffect transition="in" filter="fade">
                                      <p:cBhvr>
                                        <p:cTn id="30" dur="500"/>
                                        <p:tgtEl>
                                          <p:spTgt spid="26">
                                            <p:txEl>
                                              <p:pRg st="0" end="0"/>
                                            </p:txEl>
                                          </p:spTgt>
                                        </p:tgtEl>
                                      </p:cBhvr>
                                    </p:animEffect>
                                  </p:childTnLst>
                                </p:cTn>
                              </p:par>
                            </p:childTnLst>
                          </p:cTn>
                        </p:par>
                        <p:par>
                          <p:cTn id="31" fill="hold">
                            <p:stCondLst>
                              <p:cond delay="3750"/>
                            </p:stCondLst>
                            <p:childTnLst>
                              <p:par>
                                <p:cTn id="32" presetID="10" presetClass="entr" presetSubtype="0" fill="hold" grpId="0" nodeType="after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
                                            <p:txEl>
                                              <p:pRg st="1" end="1"/>
                                            </p:txEl>
                                          </p:spTgt>
                                        </p:tgtEl>
                                        <p:attrNameLst>
                                          <p:attrName>style.visibility</p:attrName>
                                        </p:attrNameLst>
                                      </p:cBhvr>
                                      <p:to>
                                        <p:strVal val="visible"/>
                                      </p:to>
                                    </p:set>
                                    <p:animEffect transition="in" filter="fade">
                                      <p:cBhvr>
                                        <p:cTn id="37" dur="500"/>
                                        <p:tgtEl>
                                          <p:spTgt spid="27">
                                            <p:txEl>
                                              <p:pRg st="1" end="1"/>
                                            </p:txEl>
                                          </p:spTgt>
                                        </p:tgtEl>
                                      </p:cBhvr>
                                    </p:animEffect>
                                  </p:childTnLst>
                                </p:cTn>
                              </p:par>
                            </p:childTnLst>
                          </p:cTn>
                        </p:par>
                        <p:par>
                          <p:cTn id="38" fill="hold">
                            <p:stCondLst>
                              <p:cond delay="4250"/>
                            </p:stCondLst>
                            <p:childTnLst>
                              <p:par>
                                <p:cTn id="39" presetID="10" presetClass="entr" presetSubtype="0" fill="hold" nodeType="after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5000"/>
                            </p:stCondLst>
                            <p:childTnLst>
                              <p:par>
                                <p:cTn id="43" presetID="10" presetClass="entr" presetSubtype="0" fill="hold" grpId="0" nodeType="afterEffect">
                                  <p:stCondLst>
                                    <p:cond delay="0"/>
                                  </p:stCondLst>
                                  <p:childTnLst>
                                    <p:set>
                                      <p:cBhvr>
                                        <p:cTn id="44" dur="1" fill="hold">
                                          <p:stCondLst>
                                            <p:cond delay="0"/>
                                          </p:stCondLst>
                                        </p:cTn>
                                        <p:tgtEl>
                                          <p:spTgt spid="28">
                                            <p:txEl>
                                              <p:pRg st="0" end="0"/>
                                            </p:txEl>
                                          </p:spTgt>
                                        </p:tgtEl>
                                        <p:attrNameLst>
                                          <p:attrName>style.visibility</p:attrName>
                                        </p:attrNameLst>
                                      </p:cBhvr>
                                      <p:to>
                                        <p:strVal val="visible"/>
                                      </p:to>
                                    </p:set>
                                    <p:animEffect transition="in" filter="fade">
                                      <p:cBhvr>
                                        <p:cTn id="45" dur="500"/>
                                        <p:tgtEl>
                                          <p:spTgt spid="28">
                                            <p:txEl>
                                              <p:pRg st="0" end="0"/>
                                            </p:txEl>
                                          </p:spTgt>
                                        </p:tgtEl>
                                      </p:cBhvr>
                                    </p:animEffect>
                                  </p:childTnLst>
                                </p:cTn>
                              </p:par>
                            </p:childTnLst>
                          </p:cTn>
                        </p:par>
                        <p:par>
                          <p:cTn id="46" fill="hold">
                            <p:stCondLst>
                              <p:cond delay="5500"/>
                            </p:stCondLst>
                            <p:childTnLst>
                              <p:par>
                                <p:cTn id="47" presetID="10" presetClass="entr" presetSubtype="0" fill="hold" grpId="0" nodeType="after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9">
                                            <p:txEl>
                                              <p:pRg st="1" end="1"/>
                                            </p:txEl>
                                          </p:spTgt>
                                        </p:tgtEl>
                                        <p:attrNameLst>
                                          <p:attrName>style.visibility</p:attrName>
                                        </p:attrNameLst>
                                      </p:cBhvr>
                                      <p:to>
                                        <p:strVal val="visible"/>
                                      </p:to>
                                    </p:set>
                                    <p:animEffect transition="in" filter="fade">
                                      <p:cBhvr>
                                        <p:cTn id="52" dur="500"/>
                                        <p:tgtEl>
                                          <p:spTgt spid="29">
                                            <p:txEl>
                                              <p:pRg st="1" end="1"/>
                                            </p:txEl>
                                          </p:spTgt>
                                        </p:tgtEl>
                                      </p:cBhvr>
                                    </p:animEffect>
                                  </p:childTnLst>
                                </p:cTn>
                              </p:par>
                            </p:childTnLst>
                          </p:cTn>
                        </p:par>
                        <p:par>
                          <p:cTn id="53" fill="hold">
                            <p:stCondLst>
                              <p:cond delay="6000"/>
                            </p:stCondLst>
                            <p:childTnLst>
                              <p:par>
                                <p:cTn id="54" presetID="10" presetClass="entr" presetSubtype="0" fill="hold" nodeType="afterEffect">
                                  <p:stCondLst>
                                    <p:cond delay="25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par>
                          <p:cTn id="57" fill="hold">
                            <p:stCondLst>
                              <p:cond delay="6750"/>
                            </p:stCondLst>
                            <p:childTnLst>
                              <p:par>
                                <p:cTn id="58" presetID="10" presetClass="entr" presetSubtype="0" fill="hold" grpId="0" nodeType="afterEffect">
                                  <p:stCondLst>
                                    <p:cond delay="0"/>
                                  </p:stCondLst>
                                  <p:childTnLst>
                                    <p:set>
                                      <p:cBhvr>
                                        <p:cTn id="59" dur="1" fill="hold">
                                          <p:stCondLst>
                                            <p:cond delay="0"/>
                                          </p:stCondLst>
                                        </p:cTn>
                                        <p:tgtEl>
                                          <p:spTgt spid="39">
                                            <p:txEl>
                                              <p:pRg st="0" end="0"/>
                                            </p:txEl>
                                          </p:spTgt>
                                        </p:tgtEl>
                                        <p:attrNameLst>
                                          <p:attrName>style.visibility</p:attrName>
                                        </p:attrNameLst>
                                      </p:cBhvr>
                                      <p:to>
                                        <p:strVal val="visible"/>
                                      </p:to>
                                    </p:set>
                                    <p:animEffect transition="in" filter="fade">
                                      <p:cBhvr>
                                        <p:cTn id="60" dur="500"/>
                                        <p:tgtEl>
                                          <p:spTgt spid="39">
                                            <p:txEl>
                                              <p:pRg st="0" end="0"/>
                                            </p:txEl>
                                          </p:spTgt>
                                        </p:tgtEl>
                                      </p:cBhvr>
                                    </p:animEffect>
                                  </p:childTnLst>
                                </p:cTn>
                              </p:par>
                            </p:childTnLst>
                          </p:cTn>
                        </p:par>
                        <p:par>
                          <p:cTn id="61" fill="hold">
                            <p:stCondLst>
                              <p:cond delay="7250"/>
                            </p:stCondLst>
                            <p:childTnLst>
                              <p:par>
                                <p:cTn id="62" presetID="10" presetClass="entr" presetSubtype="0" fill="hold" grpId="0" nodeType="afterEffect">
                                  <p:stCondLst>
                                    <p:cond delay="0"/>
                                  </p:stCondLst>
                                  <p:childTnLst>
                                    <p:set>
                                      <p:cBhvr>
                                        <p:cTn id="63" dur="1" fill="hold">
                                          <p:stCondLst>
                                            <p:cond delay="0"/>
                                          </p:stCondLst>
                                        </p:cTn>
                                        <p:tgtEl>
                                          <p:spTgt spid="40">
                                            <p:txEl>
                                              <p:pRg st="0" end="0"/>
                                            </p:txEl>
                                          </p:spTgt>
                                        </p:tgtEl>
                                        <p:attrNameLst>
                                          <p:attrName>style.visibility</p:attrName>
                                        </p:attrNameLst>
                                      </p:cBhvr>
                                      <p:to>
                                        <p:strVal val="visible"/>
                                      </p:to>
                                    </p:set>
                                    <p:animEffect transition="in" filter="fade">
                                      <p:cBhvr>
                                        <p:cTn id="64" dur="500"/>
                                        <p:tgtEl>
                                          <p:spTgt spid="40">
                                            <p:txEl>
                                              <p:pRg st="0" end="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0">
                                            <p:txEl>
                                              <p:pRg st="1" end="1"/>
                                            </p:txEl>
                                          </p:spTgt>
                                        </p:tgtEl>
                                        <p:attrNameLst>
                                          <p:attrName>style.visibility</p:attrName>
                                        </p:attrNameLst>
                                      </p:cBhvr>
                                      <p:to>
                                        <p:strVal val="visible"/>
                                      </p:to>
                                    </p:set>
                                    <p:animEffect transition="in" filter="fade">
                                      <p:cBhvr>
                                        <p:cTn id="67" dur="500"/>
                                        <p:tgtEl>
                                          <p:spTgt spid="40">
                                            <p:txEl>
                                              <p:pRg st="1" end="1"/>
                                            </p:txEl>
                                          </p:spTgt>
                                        </p:tgtEl>
                                      </p:cBhvr>
                                    </p:animEffect>
                                  </p:childTnLst>
                                </p:cTn>
                              </p:par>
                            </p:childTnLst>
                          </p:cTn>
                        </p:par>
                        <p:par>
                          <p:cTn id="68" fill="hold">
                            <p:stCondLst>
                              <p:cond delay="7750"/>
                            </p:stCondLst>
                            <p:childTnLst>
                              <p:par>
                                <p:cTn id="69" presetID="10" presetClass="entr" presetSubtype="0" fill="hold" nodeType="afterEffect">
                                  <p:stCondLst>
                                    <p:cond delay="25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xEl>
                                              <p:pRg st="0" end="0"/>
                                            </p:txEl>
                                          </p:spTgt>
                                        </p:tgtEl>
                                        <p:attrNameLst>
                                          <p:attrName>style.visibility</p:attrName>
                                        </p:attrNameLst>
                                      </p:cBhvr>
                                      <p:to>
                                        <p:strVal val="visible"/>
                                      </p:to>
                                    </p:set>
                                    <p:animEffect transition="in" filter="fade">
                                      <p:cBhvr>
                                        <p:cTn id="75" dur="500"/>
                                        <p:tgtEl>
                                          <p:spTgt spid="41">
                                            <p:txEl>
                                              <p:pRg st="0" end="0"/>
                                            </p:tx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xEl>
                                              <p:pRg st="0" end="0"/>
                                            </p:txEl>
                                          </p:spTgt>
                                        </p:tgtEl>
                                        <p:attrNameLst>
                                          <p:attrName>style.visibility</p:attrName>
                                        </p:attrNameLst>
                                      </p:cBhvr>
                                      <p:to>
                                        <p:strVal val="visible"/>
                                      </p:to>
                                    </p:set>
                                    <p:animEffect transition="in" filter="fade">
                                      <p:cBhvr>
                                        <p:cTn id="79" dur="500"/>
                                        <p:tgtEl>
                                          <p:spTgt spid="42">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xEl>
                                              <p:pRg st="1" end="1"/>
                                            </p:txEl>
                                          </p:spTgt>
                                        </p:tgtEl>
                                        <p:attrNameLst>
                                          <p:attrName>style.visibility</p:attrName>
                                        </p:attrNameLst>
                                      </p:cBhvr>
                                      <p:to>
                                        <p:strVal val="visible"/>
                                      </p:to>
                                    </p:set>
                                    <p:animEffect transition="in" filter="fade">
                                      <p:cBhvr>
                                        <p:cTn id="82" dur="500"/>
                                        <p:tgtEl>
                                          <p:spTgt spid="42">
                                            <p:txEl>
                                              <p:pRg st="1" end="1"/>
                                            </p:txEl>
                                          </p:spTgt>
                                        </p:tgtEl>
                                      </p:cBhvr>
                                    </p:animEffect>
                                  </p:childTnLst>
                                </p:cTn>
                              </p:par>
                            </p:childTnLst>
                          </p:cTn>
                        </p:par>
                        <p:par>
                          <p:cTn id="83" fill="hold">
                            <p:stCondLst>
                              <p:cond delay="9500"/>
                            </p:stCondLst>
                            <p:childTnLst>
                              <p:par>
                                <p:cTn id="84" presetID="10" presetClass="entr" presetSubtype="0" fill="hold" nodeType="afterEffect">
                                  <p:stCondLst>
                                    <p:cond delay="25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childTnLst>
                          </p:cTn>
                        </p:par>
                        <p:par>
                          <p:cTn id="87" fill="hold">
                            <p:stCondLst>
                              <p:cond delay="10250"/>
                            </p:stCondLst>
                            <p:childTnLst>
                              <p:par>
                                <p:cTn id="88" presetID="10" presetClass="entr" presetSubtype="0" fill="hold" grpId="0" nodeType="afterEffect">
                                  <p:stCondLst>
                                    <p:cond delay="0"/>
                                  </p:stCondLst>
                                  <p:childTnLst>
                                    <p:set>
                                      <p:cBhvr>
                                        <p:cTn id="89" dur="1" fill="hold">
                                          <p:stCondLst>
                                            <p:cond delay="0"/>
                                          </p:stCondLst>
                                        </p:cTn>
                                        <p:tgtEl>
                                          <p:spTgt spid="43">
                                            <p:txEl>
                                              <p:pRg st="0" end="0"/>
                                            </p:txEl>
                                          </p:spTgt>
                                        </p:tgtEl>
                                        <p:attrNameLst>
                                          <p:attrName>style.visibility</p:attrName>
                                        </p:attrNameLst>
                                      </p:cBhvr>
                                      <p:to>
                                        <p:strVal val="visible"/>
                                      </p:to>
                                    </p:set>
                                    <p:animEffect transition="in" filter="fade">
                                      <p:cBhvr>
                                        <p:cTn id="90" dur="500"/>
                                        <p:tgtEl>
                                          <p:spTgt spid="43">
                                            <p:txEl>
                                              <p:pRg st="0" end="0"/>
                                            </p:txEl>
                                          </p:spTgt>
                                        </p:tgtEl>
                                      </p:cBhvr>
                                    </p:animEffect>
                                  </p:childTnLst>
                                </p:cTn>
                              </p:par>
                            </p:childTnLst>
                          </p:cTn>
                        </p:par>
                        <p:par>
                          <p:cTn id="91" fill="hold">
                            <p:stCondLst>
                              <p:cond delay="10750"/>
                            </p:stCondLst>
                            <p:childTnLst>
                              <p:par>
                                <p:cTn id="92" presetID="10" presetClass="entr" presetSubtype="0" fill="hold" grpId="0" nodeType="afterEffect">
                                  <p:stCondLst>
                                    <p:cond delay="0"/>
                                  </p:stCondLst>
                                  <p:childTnLst>
                                    <p:set>
                                      <p:cBhvr>
                                        <p:cTn id="93" dur="1" fill="hold">
                                          <p:stCondLst>
                                            <p:cond delay="0"/>
                                          </p:stCondLst>
                                        </p:cTn>
                                        <p:tgtEl>
                                          <p:spTgt spid="44">
                                            <p:txEl>
                                              <p:pRg st="0" end="0"/>
                                            </p:txEl>
                                          </p:spTgt>
                                        </p:tgtEl>
                                        <p:attrNameLst>
                                          <p:attrName>style.visibility</p:attrName>
                                        </p:attrNameLst>
                                      </p:cBhvr>
                                      <p:to>
                                        <p:strVal val="visible"/>
                                      </p:to>
                                    </p:set>
                                    <p:animEffect transition="in" filter="fade">
                                      <p:cBhvr>
                                        <p:cTn id="94" dur="500"/>
                                        <p:tgtEl>
                                          <p:spTgt spid="44">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xEl>
                                              <p:pRg st="1" end="1"/>
                                            </p:txEl>
                                          </p:spTgt>
                                        </p:tgtEl>
                                        <p:attrNameLst>
                                          <p:attrName>style.visibility</p:attrName>
                                        </p:attrNameLst>
                                      </p:cBhvr>
                                      <p:to>
                                        <p:strVal val="visible"/>
                                      </p:to>
                                    </p:set>
                                    <p:animEffect transition="in" filter="fade">
                                      <p:cBhvr>
                                        <p:cTn id="97"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allAtOnce">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9" grpId="0" build="p">
        <p:tmplLst>
          <p:tmpl lvl="1">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allAtOnce">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allAtOnce">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allAtOnce">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grpSp>
        <p:nvGrpSpPr>
          <p:cNvPr id="15" name="グループ化 14"/>
          <p:cNvGrpSpPr/>
          <p:nvPr userDrawn="1"/>
        </p:nvGrpSpPr>
        <p:grpSpPr>
          <a:xfrm>
            <a:off x="6478910" y="1831132"/>
            <a:ext cx="1552133" cy="1569660"/>
            <a:chOff x="7054974" y="1200132"/>
            <a:chExt cx="1552133" cy="1569660"/>
          </a:xfrm>
        </p:grpSpPr>
        <p:sp>
          <p:nvSpPr>
            <p:cNvPr id="16" name="テキスト ボックス 15"/>
            <p:cNvSpPr txBox="1"/>
            <p:nvPr userDrawn="1"/>
          </p:nvSpPr>
          <p:spPr>
            <a:xfrm>
              <a:off x="7054974" y="1200132"/>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1</a:t>
              </a:r>
              <a:endParaRPr kumimoji="1" lang="ja-JP" altLang="en-US" sz="9600" dirty="0">
                <a:solidFill>
                  <a:schemeClr val="tx1">
                    <a:lumMod val="50000"/>
                  </a:schemeClr>
                </a:solidFill>
              </a:endParaRPr>
            </a:p>
          </p:txBody>
        </p:sp>
        <p:cxnSp>
          <p:nvCxnSpPr>
            <p:cNvPr id="17" name="直線コネクタ 16"/>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5" name="テキスト プレースホルダー 6"/>
          <p:cNvSpPr>
            <a:spLocks noGrp="1"/>
          </p:cNvSpPr>
          <p:nvPr>
            <p:ph type="body" sz="quarter" idx="14" hasCustomPrompt="1"/>
          </p:nvPr>
        </p:nvSpPr>
        <p:spPr>
          <a:xfrm>
            <a:off x="8207102" y="2047156"/>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4" name="グループ化 33"/>
          <p:cNvGrpSpPr/>
          <p:nvPr userDrawn="1"/>
        </p:nvGrpSpPr>
        <p:grpSpPr>
          <a:xfrm>
            <a:off x="6478910" y="3343300"/>
            <a:ext cx="1552133" cy="1569660"/>
            <a:chOff x="7054974" y="1248171"/>
            <a:chExt cx="1552133" cy="1569660"/>
          </a:xfrm>
        </p:grpSpPr>
        <p:sp>
          <p:nvSpPr>
            <p:cNvPr id="35" name="テキスト ボックス 34"/>
            <p:cNvSpPr txBox="1"/>
            <p:nvPr userDrawn="1"/>
          </p:nvSpPr>
          <p:spPr>
            <a:xfrm>
              <a:off x="7054974" y="1248171"/>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2</a:t>
              </a:r>
              <a:endParaRPr kumimoji="1" lang="ja-JP" altLang="en-US" sz="9600" dirty="0">
                <a:solidFill>
                  <a:schemeClr val="tx1">
                    <a:lumMod val="50000"/>
                  </a:schemeClr>
                </a:solidFill>
              </a:endParaRPr>
            </a:p>
          </p:txBody>
        </p:sp>
        <p:cxnSp>
          <p:nvCxnSpPr>
            <p:cNvPr id="36" name="直線コネクタ 35"/>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6"/>
          <p:cNvSpPr>
            <a:spLocks noGrp="1"/>
          </p:cNvSpPr>
          <p:nvPr>
            <p:ph type="body" sz="quarter" idx="15" hasCustomPrompt="1"/>
          </p:nvPr>
        </p:nvSpPr>
        <p:spPr>
          <a:xfrm>
            <a:off x="8207102" y="3511285"/>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8" name="グループ化 37"/>
          <p:cNvGrpSpPr/>
          <p:nvPr userDrawn="1"/>
        </p:nvGrpSpPr>
        <p:grpSpPr>
          <a:xfrm>
            <a:off x="6478910" y="4855468"/>
            <a:ext cx="1552133" cy="1569660"/>
            <a:chOff x="7054974" y="1257783"/>
            <a:chExt cx="1552133" cy="1569660"/>
          </a:xfrm>
        </p:grpSpPr>
        <p:sp>
          <p:nvSpPr>
            <p:cNvPr id="39" name="テキスト ボックス 38"/>
            <p:cNvSpPr txBox="1"/>
            <p:nvPr userDrawn="1"/>
          </p:nvSpPr>
          <p:spPr>
            <a:xfrm>
              <a:off x="7054974" y="1257783"/>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3</a:t>
              </a:r>
              <a:endParaRPr kumimoji="1" lang="ja-JP" altLang="en-US" sz="9600" dirty="0">
                <a:solidFill>
                  <a:schemeClr val="tx1">
                    <a:lumMod val="50000"/>
                  </a:schemeClr>
                </a:solidFill>
              </a:endParaRPr>
            </a:p>
          </p:txBody>
        </p:sp>
        <p:cxnSp>
          <p:nvCxnSpPr>
            <p:cNvPr id="40" name="直線コネクタ 39"/>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テキスト プレースホルダー 6"/>
          <p:cNvSpPr>
            <a:spLocks noGrp="1"/>
          </p:cNvSpPr>
          <p:nvPr>
            <p:ph type="body" sz="quarter" idx="16" hasCustomPrompt="1"/>
          </p:nvPr>
        </p:nvSpPr>
        <p:spPr>
          <a:xfrm>
            <a:off x="8207102" y="5013841"/>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42" name="グループ化 41"/>
          <p:cNvGrpSpPr/>
          <p:nvPr userDrawn="1"/>
        </p:nvGrpSpPr>
        <p:grpSpPr>
          <a:xfrm>
            <a:off x="6478910" y="6295628"/>
            <a:ext cx="1552133" cy="1569660"/>
            <a:chOff x="7054974" y="1202317"/>
            <a:chExt cx="1552133" cy="1569660"/>
          </a:xfrm>
        </p:grpSpPr>
        <p:sp>
          <p:nvSpPr>
            <p:cNvPr id="43" name="テキスト ボックス 42"/>
            <p:cNvSpPr txBox="1"/>
            <p:nvPr userDrawn="1"/>
          </p:nvSpPr>
          <p:spPr>
            <a:xfrm>
              <a:off x="7054974" y="1202317"/>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4</a:t>
              </a:r>
              <a:endParaRPr kumimoji="1" lang="ja-JP" altLang="en-US" sz="9600" dirty="0">
                <a:solidFill>
                  <a:schemeClr val="tx1">
                    <a:lumMod val="50000"/>
                  </a:schemeClr>
                </a:solidFill>
              </a:endParaRPr>
            </a:p>
          </p:txBody>
        </p:sp>
        <p:cxnSp>
          <p:nvCxnSpPr>
            <p:cNvPr id="44" name="直線コネクタ 43"/>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テキスト プレースホルダー 6"/>
          <p:cNvSpPr>
            <a:spLocks noGrp="1"/>
          </p:cNvSpPr>
          <p:nvPr>
            <p:ph type="body" sz="quarter" idx="17" hasCustomPrompt="1"/>
          </p:nvPr>
        </p:nvSpPr>
        <p:spPr>
          <a:xfrm>
            <a:off x="8207102" y="6509467"/>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46" name="グループ化 45"/>
          <p:cNvGrpSpPr/>
          <p:nvPr userDrawn="1"/>
        </p:nvGrpSpPr>
        <p:grpSpPr>
          <a:xfrm>
            <a:off x="6478910" y="7879804"/>
            <a:ext cx="1552133" cy="1569660"/>
            <a:chOff x="7054974" y="1247810"/>
            <a:chExt cx="1552133" cy="1569660"/>
          </a:xfrm>
        </p:grpSpPr>
        <p:sp>
          <p:nvSpPr>
            <p:cNvPr id="47" name="テキスト ボックス 46"/>
            <p:cNvSpPr txBox="1"/>
            <p:nvPr userDrawn="1"/>
          </p:nvSpPr>
          <p:spPr>
            <a:xfrm>
              <a:off x="7054974" y="1247810"/>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5</a:t>
              </a:r>
              <a:endParaRPr kumimoji="1" lang="ja-JP" altLang="en-US" sz="9600" dirty="0">
                <a:solidFill>
                  <a:schemeClr val="tx1">
                    <a:lumMod val="50000"/>
                  </a:schemeClr>
                </a:solidFill>
              </a:endParaRPr>
            </a:p>
          </p:txBody>
        </p:sp>
        <p:cxnSp>
          <p:nvCxnSpPr>
            <p:cNvPr id="48" name="直線コネクタ 47"/>
            <p:cNvCxnSpPr/>
            <p:nvPr userDrawn="1"/>
          </p:nvCxnSpPr>
          <p:spPr>
            <a:xfrm flipV="1">
              <a:off x="8607107" y="1399084"/>
              <a:ext cx="0" cy="129614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テキスト プレースホルダー 6"/>
          <p:cNvSpPr>
            <a:spLocks noGrp="1"/>
          </p:cNvSpPr>
          <p:nvPr>
            <p:ph type="body" sz="quarter" idx="18" hasCustomPrompt="1"/>
          </p:nvPr>
        </p:nvSpPr>
        <p:spPr>
          <a:xfrm>
            <a:off x="8207102" y="8048150"/>
            <a:ext cx="9289032" cy="1224136"/>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sp>
        <p:nvSpPr>
          <p:cNvPr id="55" name="テキスト プレースホルダー 6"/>
          <p:cNvSpPr>
            <a:spLocks noGrp="1"/>
          </p:cNvSpPr>
          <p:nvPr>
            <p:ph type="body" sz="quarter" idx="13" hasCustomPrompt="1"/>
          </p:nvPr>
        </p:nvSpPr>
        <p:spPr>
          <a:xfrm>
            <a:off x="790278" y="3539384"/>
            <a:ext cx="6192688" cy="4124396"/>
          </a:xfrm>
        </p:spPr>
        <p:txBody>
          <a:bodyPr anchor="ctr">
            <a:normAutofit/>
          </a:bodyPr>
          <a:lstStyle>
            <a:lvl1pPr algn="ctr">
              <a:spcBef>
                <a:spcPts val="0"/>
              </a:spcBef>
              <a:defRPr sz="6000" baseline="0">
                <a:solidFill>
                  <a:schemeClr val="tx1"/>
                </a:solidFill>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58625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 presetClass="entr" presetSubtype="8" decel="100000" fill="hold" grpId="0" nodeType="afterEffect">
                                  <p:stCondLst>
                                    <p:cond delay="250"/>
                                  </p:stCondLst>
                                  <p:iterate type="wd">
                                    <p:tmPct val="10000"/>
                                  </p:iterate>
                                  <p:childTnLst>
                                    <p:set>
                                      <p:cBhvr>
                                        <p:cTn id="10" dur="1" fill="hold">
                                          <p:stCondLst>
                                            <p:cond delay="0"/>
                                          </p:stCondLst>
                                        </p:cTn>
                                        <p:tgtEl>
                                          <p:spTgt spid="55">
                                            <p:txEl>
                                              <p:pRg st="0" end="0"/>
                                            </p:txEl>
                                          </p:spTgt>
                                        </p:tgtEl>
                                        <p:attrNameLst>
                                          <p:attrName>style.visibility</p:attrName>
                                        </p:attrNameLst>
                                      </p:cBhvr>
                                      <p:to>
                                        <p:strVal val="visible"/>
                                      </p:to>
                                    </p:set>
                                    <p:anim calcmode="lin" valueType="num">
                                      <p:cBhvr additive="base">
                                        <p:cTn id="11"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600"/>
                            </p:stCondLst>
                            <p:childTnLst>
                              <p:par>
                                <p:cTn id="14" presetID="10" presetClass="entr" presetSubtype="0" fill="hold" nodeType="afterEffect">
                                  <p:stCondLst>
                                    <p:cond delay="25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2350"/>
                            </p:stCondLst>
                            <p:childTnLst>
                              <p:par>
                                <p:cTn id="18" presetID="10" presetClass="entr" presetSubtype="0"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fade">
                                      <p:cBhvr>
                                        <p:cTn id="20" dur="500"/>
                                        <p:tgtEl>
                                          <p:spTgt spid="2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xEl>
                                              <p:pRg st="1" end="1"/>
                                            </p:txEl>
                                          </p:spTgt>
                                        </p:tgtEl>
                                        <p:attrNameLst>
                                          <p:attrName>style.visibility</p:attrName>
                                        </p:attrNameLst>
                                      </p:cBhvr>
                                      <p:to>
                                        <p:strVal val="visible"/>
                                      </p:to>
                                    </p:set>
                                    <p:animEffect transition="in" filter="fade">
                                      <p:cBhvr>
                                        <p:cTn id="23" dur="500"/>
                                        <p:tgtEl>
                                          <p:spTgt spid="25">
                                            <p:txEl>
                                              <p:pRg st="1" end="1"/>
                                            </p:txEl>
                                          </p:spTgt>
                                        </p:tgtEl>
                                      </p:cBhvr>
                                    </p:animEffect>
                                  </p:childTnLst>
                                </p:cTn>
                              </p:par>
                            </p:childTnLst>
                          </p:cTn>
                        </p:par>
                        <p:par>
                          <p:cTn id="24" fill="hold">
                            <p:stCondLst>
                              <p:cond delay="2850"/>
                            </p:stCondLst>
                            <p:childTnLst>
                              <p:par>
                                <p:cTn id="25" presetID="10" presetClass="entr" presetSubtype="0" fill="hold" nodeType="afterEffect">
                                  <p:stCondLst>
                                    <p:cond delay="25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3600"/>
                            </p:stCondLst>
                            <p:childTnLst>
                              <p:par>
                                <p:cTn id="29" presetID="10" presetClass="entr" presetSubtype="0"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fade">
                                      <p:cBhvr>
                                        <p:cTn id="31" dur="500"/>
                                        <p:tgtEl>
                                          <p:spTgt spid="3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xEl>
                                              <p:pRg st="1" end="1"/>
                                            </p:txEl>
                                          </p:spTgt>
                                        </p:tgtEl>
                                        <p:attrNameLst>
                                          <p:attrName>style.visibility</p:attrName>
                                        </p:attrNameLst>
                                      </p:cBhvr>
                                      <p:to>
                                        <p:strVal val="visible"/>
                                      </p:to>
                                    </p:set>
                                    <p:animEffect transition="in" filter="fade">
                                      <p:cBhvr>
                                        <p:cTn id="34" dur="500"/>
                                        <p:tgtEl>
                                          <p:spTgt spid="37">
                                            <p:txEl>
                                              <p:pRg st="1" end="1"/>
                                            </p:txEl>
                                          </p:spTgt>
                                        </p:tgtEl>
                                      </p:cBhvr>
                                    </p:animEffect>
                                  </p:childTnLst>
                                </p:cTn>
                              </p:par>
                            </p:childTnLst>
                          </p:cTn>
                        </p:par>
                        <p:par>
                          <p:cTn id="35" fill="hold">
                            <p:stCondLst>
                              <p:cond delay="4100"/>
                            </p:stCondLst>
                            <p:childTnLst>
                              <p:par>
                                <p:cTn id="36" presetID="10" presetClass="entr" presetSubtype="0" fill="hold" nodeType="afterEffect">
                                  <p:stCondLst>
                                    <p:cond delay="25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4850"/>
                            </p:stCondLst>
                            <p:childTnLst>
                              <p:par>
                                <p:cTn id="40" presetID="10" presetClass="entr" presetSubtype="0" fill="hold" grpId="0"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1">
                                            <p:txEl>
                                              <p:pRg st="1" end="1"/>
                                            </p:txEl>
                                          </p:spTgt>
                                        </p:tgtEl>
                                        <p:attrNameLst>
                                          <p:attrName>style.visibility</p:attrName>
                                        </p:attrNameLst>
                                      </p:cBhvr>
                                      <p:to>
                                        <p:strVal val="visible"/>
                                      </p:to>
                                    </p:set>
                                    <p:animEffect transition="in" filter="fade">
                                      <p:cBhvr>
                                        <p:cTn id="45" dur="500"/>
                                        <p:tgtEl>
                                          <p:spTgt spid="41">
                                            <p:txEl>
                                              <p:pRg st="1" end="1"/>
                                            </p:txEl>
                                          </p:spTgt>
                                        </p:tgtEl>
                                      </p:cBhvr>
                                    </p:animEffect>
                                  </p:childTnLst>
                                </p:cTn>
                              </p:par>
                            </p:childTnLst>
                          </p:cTn>
                        </p:par>
                        <p:par>
                          <p:cTn id="46" fill="hold">
                            <p:stCondLst>
                              <p:cond delay="5350"/>
                            </p:stCondLst>
                            <p:childTnLst>
                              <p:par>
                                <p:cTn id="47" presetID="10" presetClass="entr" presetSubtype="0" fill="hold" nodeType="afterEffect">
                                  <p:stCondLst>
                                    <p:cond delay="25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par>
                          <p:cTn id="50" fill="hold">
                            <p:stCondLst>
                              <p:cond delay="6100"/>
                            </p:stCondLst>
                            <p:childTnLst>
                              <p:par>
                                <p:cTn id="51" presetID="10" presetClass="entr" presetSubtype="0" fill="hold" grpId="0" nodeType="afterEffect">
                                  <p:stCondLst>
                                    <p:cond delay="0"/>
                                  </p:stCondLst>
                                  <p:childTnLst>
                                    <p:set>
                                      <p:cBhvr>
                                        <p:cTn id="52" dur="1" fill="hold">
                                          <p:stCondLst>
                                            <p:cond delay="0"/>
                                          </p:stCondLst>
                                        </p:cTn>
                                        <p:tgtEl>
                                          <p:spTgt spid="45">
                                            <p:txEl>
                                              <p:pRg st="0" end="0"/>
                                            </p:txEl>
                                          </p:spTgt>
                                        </p:tgtEl>
                                        <p:attrNameLst>
                                          <p:attrName>style.visibility</p:attrName>
                                        </p:attrNameLst>
                                      </p:cBhvr>
                                      <p:to>
                                        <p:strVal val="visible"/>
                                      </p:to>
                                    </p:set>
                                    <p:animEffect transition="in" filter="fade">
                                      <p:cBhvr>
                                        <p:cTn id="53" dur="500"/>
                                        <p:tgtEl>
                                          <p:spTgt spid="45">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xEl>
                                              <p:pRg st="1" end="1"/>
                                            </p:txEl>
                                          </p:spTgt>
                                        </p:tgtEl>
                                        <p:attrNameLst>
                                          <p:attrName>style.visibility</p:attrName>
                                        </p:attrNameLst>
                                      </p:cBhvr>
                                      <p:to>
                                        <p:strVal val="visible"/>
                                      </p:to>
                                    </p:set>
                                    <p:animEffect transition="in" filter="fade">
                                      <p:cBhvr>
                                        <p:cTn id="56" dur="500"/>
                                        <p:tgtEl>
                                          <p:spTgt spid="45">
                                            <p:txEl>
                                              <p:pRg st="1" end="1"/>
                                            </p:txEl>
                                          </p:spTgt>
                                        </p:tgtEl>
                                      </p:cBhvr>
                                    </p:animEffect>
                                  </p:childTnLst>
                                </p:cTn>
                              </p:par>
                            </p:childTnLst>
                          </p:cTn>
                        </p:par>
                        <p:par>
                          <p:cTn id="57" fill="hold">
                            <p:stCondLst>
                              <p:cond delay="6600"/>
                            </p:stCondLst>
                            <p:childTnLst>
                              <p:par>
                                <p:cTn id="58" presetID="10" presetClass="entr" presetSubtype="0" fill="hold" nodeType="afterEffect">
                                  <p:stCondLst>
                                    <p:cond delay="25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par>
                          <p:cTn id="61" fill="hold">
                            <p:stCondLst>
                              <p:cond delay="7350"/>
                            </p:stCondLst>
                            <p:childTnLst>
                              <p:par>
                                <p:cTn id="62" presetID="10" presetClass="entr" presetSubtype="0" fill="hold" grpId="0" nodeType="afterEffect">
                                  <p:stCondLst>
                                    <p:cond delay="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xEl>
                                              <p:pRg st="1" end="1"/>
                                            </p:txEl>
                                          </p:spTgt>
                                        </p:tgtEl>
                                        <p:attrNameLst>
                                          <p:attrName>style.visibility</p:attrName>
                                        </p:attrNameLst>
                                      </p:cBhvr>
                                      <p:to>
                                        <p:strVal val="visible"/>
                                      </p:to>
                                    </p:set>
                                    <p:animEffect transition="in" filter="fade">
                                      <p:cBhvr>
                                        <p:cTn id="67" dur="500"/>
                                        <p:tgtEl>
                                          <p:spTgt spid="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7" grpId="0" build="allAtOnce">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41" grpId="0" build="allAtOnce">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allAtOnce">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9" grpId="0" build="allAtOnce">
        <p:tmplLst>
          <p:tmpl lvl="1">
            <p:tnLst>
              <p:par>
                <p:cTn presetID="10" presetClass="entr" presetSubtype="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5"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1186322" y="2551212"/>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3487316"/>
            <a:ext cx="7308812" cy="5184576"/>
          </a:xfrm>
        </p:spPr>
        <p:txBody>
          <a:bodyPr>
            <a:noAutofit/>
          </a:bodyPr>
          <a:lstStyle>
            <a:lvl1pPr algn="l">
              <a:lnSpc>
                <a:spcPct val="100000"/>
              </a:lnSpc>
              <a:spcBef>
                <a:spcPts val="0"/>
              </a:spcBef>
              <a:spcAft>
                <a:spcPts val="1200"/>
              </a:spcAft>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テキスト プレースホルダー 6"/>
          <p:cNvSpPr>
            <a:spLocks noGrp="1"/>
          </p:cNvSpPr>
          <p:nvPr>
            <p:ph type="body" sz="quarter" idx="15" hasCustomPrompt="1"/>
          </p:nvPr>
        </p:nvSpPr>
        <p:spPr>
          <a:xfrm>
            <a:off x="9755274" y="2551212"/>
            <a:ext cx="730881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6" hasCustomPrompt="1"/>
          </p:nvPr>
        </p:nvSpPr>
        <p:spPr>
          <a:xfrm>
            <a:off x="9755274" y="3487316"/>
            <a:ext cx="7308812" cy="5184576"/>
          </a:xfrm>
        </p:spPr>
        <p:txBody>
          <a:bodyPr>
            <a:noAutofit/>
          </a:bodyPr>
          <a:lstStyle>
            <a:lvl1pPr algn="l">
              <a:lnSpc>
                <a:spcPct val="100000"/>
              </a:lnSpc>
              <a:spcBef>
                <a:spcPts val="0"/>
              </a:spcBef>
              <a:spcAft>
                <a:spcPts val="1200"/>
              </a:spcAft>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2719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25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500"/>
                                        <p:tgtEl>
                                          <p:spTgt spid="9">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animEffect transition="in" filter="fade">
                                      <p:cBhvr>
                                        <p:cTn id="23"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2839244"/>
            <a:ext cx="15913768" cy="5616624"/>
          </a:xfrm>
        </p:spPr>
        <p:txBody>
          <a:bodyPr anchor="ctr">
            <a:noAutofit/>
          </a:bodyPr>
          <a:lstStyle>
            <a:lvl1pPr algn="l">
              <a:lnSpc>
                <a:spcPts val="3400"/>
              </a:lnSpc>
              <a:spcBef>
                <a:spcPts val="0"/>
              </a:spcBef>
              <a:spcAft>
                <a:spcPts val="1200"/>
              </a:spcAft>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8150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1883" y="2047156"/>
            <a:ext cx="3468257" cy="7200800"/>
          </a:xfrm>
          <a:prstGeom prst="rect">
            <a:avLst/>
          </a:prstGeom>
        </p:spPr>
      </p:pic>
      <p:sp>
        <p:nvSpPr>
          <p:cNvPr id="9" name="テキスト プレースホルダー 6"/>
          <p:cNvSpPr>
            <a:spLocks noGrp="1"/>
          </p:cNvSpPr>
          <p:nvPr>
            <p:ph type="body" sz="quarter" idx="13" hasCustomPrompt="1"/>
          </p:nvPr>
        </p:nvSpPr>
        <p:spPr>
          <a:xfrm>
            <a:off x="6766942" y="3919364"/>
            <a:ext cx="103331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0" name="テキスト プレースホルダー 6"/>
          <p:cNvSpPr>
            <a:spLocks noGrp="1"/>
          </p:cNvSpPr>
          <p:nvPr>
            <p:ph type="body" sz="quarter" idx="14" hasCustomPrompt="1"/>
          </p:nvPr>
        </p:nvSpPr>
        <p:spPr>
          <a:xfrm>
            <a:off x="6766942" y="4639444"/>
            <a:ext cx="10333148" cy="280831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1" name="図プレースホルダー 9"/>
          <p:cNvSpPr>
            <a:spLocks noGrp="1"/>
          </p:cNvSpPr>
          <p:nvPr>
            <p:ph type="pic" sz="quarter" idx="15" hasCustomPrompt="1"/>
          </p:nvPr>
        </p:nvSpPr>
        <p:spPr>
          <a:xfrm>
            <a:off x="3038248" y="2983260"/>
            <a:ext cx="3008614" cy="5415505"/>
          </a:xfrm>
          <a:solidFill>
            <a:schemeClr val="tx1">
              <a:lumMod val="65000"/>
            </a:schemeClr>
          </a:solidFill>
          <a:ln>
            <a:no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54648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10" presetClass="entr" presetSubtype="0" fill="hold" grpId="0" nodeType="afterEffect">
                                  <p:stCondLst>
                                    <p:cond delay="25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allAtOnce"/>
      <p:bldP spid="11"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Image - 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19070" y="3990999"/>
            <a:ext cx="9181020"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19070" y="4783460"/>
            <a:ext cx="9181020" cy="230425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6911975" cy="691356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9778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Image - 1 Column -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19070" y="2263180"/>
            <a:ext cx="9181020"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19070" y="3055641"/>
            <a:ext cx="9181020" cy="2159867"/>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6911975" cy="691356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141072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Image - 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0278" y="7591772"/>
            <a:ext cx="166338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0278" y="8311852"/>
            <a:ext cx="16633848" cy="1152128"/>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16633551" cy="5185371"/>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390089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Image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0278" y="6799684"/>
            <a:ext cx="813690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8" name="テキスト プレースホルダー 6"/>
          <p:cNvSpPr>
            <a:spLocks noGrp="1"/>
          </p:cNvSpPr>
          <p:nvPr>
            <p:ph type="body" sz="quarter" idx="14" hasCustomPrompt="1"/>
          </p:nvPr>
        </p:nvSpPr>
        <p:spPr>
          <a:xfrm>
            <a:off x="790278" y="7519764"/>
            <a:ext cx="8136904" cy="194421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0" name="図プレースホルダー 9"/>
          <p:cNvSpPr>
            <a:spLocks noGrp="1"/>
          </p:cNvSpPr>
          <p:nvPr>
            <p:ph type="pic" sz="quarter" idx="15" hasCustomPrompt="1"/>
          </p:nvPr>
        </p:nvSpPr>
        <p:spPr>
          <a:xfrm>
            <a:off x="790575" y="2262385"/>
            <a:ext cx="8136607" cy="439328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9" name="テキスト プレースホルダー 6"/>
          <p:cNvSpPr>
            <a:spLocks noGrp="1"/>
          </p:cNvSpPr>
          <p:nvPr>
            <p:ph type="body" sz="quarter" idx="16" hasCustomPrompt="1"/>
          </p:nvPr>
        </p:nvSpPr>
        <p:spPr>
          <a:xfrm>
            <a:off x="9359230" y="6800479"/>
            <a:ext cx="8136904"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1" name="テキスト プレースホルダー 6"/>
          <p:cNvSpPr>
            <a:spLocks noGrp="1"/>
          </p:cNvSpPr>
          <p:nvPr>
            <p:ph type="body" sz="quarter" idx="17" hasCustomPrompt="1"/>
          </p:nvPr>
        </p:nvSpPr>
        <p:spPr>
          <a:xfrm>
            <a:off x="9359230" y="7520559"/>
            <a:ext cx="8136904" cy="194421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2" name="図プレースホルダー 9"/>
          <p:cNvSpPr>
            <a:spLocks noGrp="1"/>
          </p:cNvSpPr>
          <p:nvPr>
            <p:ph type="pic" sz="quarter" idx="18" hasCustomPrompt="1"/>
          </p:nvPr>
        </p:nvSpPr>
        <p:spPr>
          <a:xfrm>
            <a:off x="9359527" y="2263180"/>
            <a:ext cx="8136607" cy="4393283"/>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25878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2750"/>
                            </p:stCondLst>
                            <p:childTnLst>
                              <p:par>
                                <p:cTn id="21" presetID="10" presetClass="entr" presetSubtype="0" fill="hold" grpId="0" nodeType="after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500"/>
                            </p:stCondLst>
                            <p:childTnLst>
                              <p:par>
                                <p:cTn id="25" presetID="10" presetClass="entr" presetSubtype="0" fill="hold" grpId="0" nodeType="afterEffect">
                                  <p:stCondLst>
                                    <p:cond delay="2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childTnLst>
                          </p:cTn>
                        </p:par>
                        <p:par>
                          <p:cTn id="28" fill="hold">
                            <p:stCondLst>
                              <p:cond delay="4250"/>
                            </p:stCondLst>
                            <p:childTnLst>
                              <p:par>
                                <p:cTn id="29" presetID="10" presetClass="entr" presetSubtype="0" fill="hold" grpId="0" nodeType="after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allAtOnce"/>
      <p:bldP spid="10" grpId="0" animBg="1"/>
      <p:bldP spid="9" grpId="0" build="p">
        <p:tmplLst>
          <p:tmpl lvl="1">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build="allAtOnce"/>
      <p:bldP spid="1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10" name="図プレースホルダー 9"/>
          <p:cNvSpPr>
            <a:spLocks noGrp="1"/>
          </p:cNvSpPr>
          <p:nvPr>
            <p:ph type="pic" sz="quarter" idx="15" hasCustomPrompt="1"/>
          </p:nvPr>
        </p:nvSpPr>
        <p:spPr>
          <a:xfrm>
            <a:off x="790574" y="2263178"/>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646262" y="6367639"/>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8" name="テキスト プレースホルダー 6"/>
          <p:cNvSpPr>
            <a:spLocks noGrp="1"/>
          </p:cNvSpPr>
          <p:nvPr>
            <p:ph type="body" sz="quarter" idx="14" hasCustomPrompt="1"/>
          </p:nvPr>
        </p:nvSpPr>
        <p:spPr>
          <a:xfrm>
            <a:off x="646262" y="6943702"/>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図プレースホルダー 9"/>
          <p:cNvSpPr>
            <a:spLocks noGrp="1"/>
          </p:cNvSpPr>
          <p:nvPr>
            <p:ph type="pic" sz="quarter" idx="16" hasCustomPrompt="1"/>
          </p:nvPr>
        </p:nvSpPr>
        <p:spPr>
          <a:xfrm>
            <a:off x="5038548" y="2263179"/>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テキスト プレースホルダー 6"/>
          <p:cNvSpPr>
            <a:spLocks noGrp="1"/>
          </p:cNvSpPr>
          <p:nvPr>
            <p:ph type="body" sz="quarter" idx="17" hasCustomPrompt="1"/>
          </p:nvPr>
        </p:nvSpPr>
        <p:spPr>
          <a:xfrm>
            <a:off x="4894236" y="6367640"/>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15" name="テキスト プレースホルダー 6"/>
          <p:cNvSpPr>
            <a:spLocks noGrp="1"/>
          </p:cNvSpPr>
          <p:nvPr>
            <p:ph type="body" sz="quarter" idx="18" hasCustomPrompt="1"/>
          </p:nvPr>
        </p:nvSpPr>
        <p:spPr>
          <a:xfrm>
            <a:off x="4894236" y="6943703"/>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6" name="図プレースホルダー 9"/>
          <p:cNvSpPr>
            <a:spLocks noGrp="1"/>
          </p:cNvSpPr>
          <p:nvPr>
            <p:ph type="pic" sz="quarter" idx="19" hasCustomPrompt="1"/>
          </p:nvPr>
        </p:nvSpPr>
        <p:spPr>
          <a:xfrm>
            <a:off x="9287814" y="2263180"/>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20" hasCustomPrompt="1"/>
          </p:nvPr>
        </p:nvSpPr>
        <p:spPr>
          <a:xfrm>
            <a:off x="9143502" y="6367641"/>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18" name="テキスト プレースホルダー 6"/>
          <p:cNvSpPr>
            <a:spLocks noGrp="1"/>
          </p:cNvSpPr>
          <p:nvPr>
            <p:ph type="body" sz="quarter" idx="21" hasCustomPrompt="1"/>
          </p:nvPr>
        </p:nvSpPr>
        <p:spPr>
          <a:xfrm>
            <a:off x="9143502" y="6943704"/>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図プレースホルダー 9"/>
          <p:cNvSpPr>
            <a:spLocks noGrp="1"/>
          </p:cNvSpPr>
          <p:nvPr>
            <p:ph type="pic" sz="quarter" idx="22" hasCustomPrompt="1"/>
          </p:nvPr>
        </p:nvSpPr>
        <p:spPr>
          <a:xfrm>
            <a:off x="13535990" y="2263181"/>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0" name="テキスト プレースホルダー 6"/>
          <p:cNvSpPr>
            <a:spLocks noGrp="1"/>
          </p:cNvSpPr>
          <p:nvPr>
            <p:ph type="body" sz="quarter" idx="23" hasCustomPrompt="1"/>
          </p:nvPr>
        </p:nvSpPr>
        <p:spPr>
          <a:xfrm>
            <a:off x="13391678" y="6367642"/>
            <a:ext cx="4392488"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1" name="テキスト プレースホルダー 6"/>
          <p:cNvSpPr>
            <a:spLocks noGrp="1"/>
          </p:cNvSpPr>
          <p:nvPr>
            <p:ph type="body" sz="quarter" idx="24" hasCustomPrompt="1"/>
          </p:nvPr>
        </p:nvSpPr>
        <p:spPr>
          <a:xfrm>
            <a:off x="13391678" y="6943705"/>
            <a:ext cx="4104456"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48199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fade">
                                      <p:cBhvr>
                                        <p:cTn id="26" dur="500"/>
                                        <p:tgtEl>
                                          <p:spTgt spid="1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fade">
                                      <p:cBhvr>
                                        <p:cTn id="37" dur="500"/>
                                        <p:tgtEl>
                                          <p:spTgt spid="17">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xEl>
                                              <p:pRg st="0" end="0"/>
                                            </p:txEl>
                                          </p:spTgt>
                                        </p:tgtEl>
                                        <p:attrNameLst>
                                          <p:attrName>style.visibility</p:attrName>
                                        </p:attrNameLst>
                                      </p:cBhvr>
                                      <p:to>
                                        <p:strVal val="visible"/>
                                      </p:to>
                                    </p:set>
                                    <p:animEffect transition="in" filter="fade">
                                      <p:cBhvr>
                                        <p:cTn id="40" dur="500"/>
                                        <p:tgtEl>
                                          <p:spTgt spid="18">
                                            <p:txEl>
                                              <p:pRg st="0" end="0"/>
                                            </p:txEl>
                                          </p:spTgt>
                                        </p:tgtEl>
                                      </p:cBhvr>
                                    </p:animEffect>
                                  </p:childTnLst>
                                </p:cTn>
                              </p:par>
                            </p:childTnLst>
                          </p:cTn>
                        </p:par>
                        <p:par>
                          <p:cTn id="41" fill="hold">
                            <p:stCondLst>
                              <p:cond delay="40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500"/>
                            </p:stCondLst>
                            <p:childTnLst>
                              <p:par>
                                <p:cTn id="46" presetID="10" presetClass="entr" presetSubtype="0"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fade">
                                      <p:cBhvr>
                                        <p:cTn id="48" dur="500"/>
                                        <p:tgtEl>
                                          <p:spTgt spid="20">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animEffect transition="in" filter="fade">
                                      <p:cBhvr>
                                        <p:cTn id="51"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animBg="1"/>
      <p:bldP spid="14" grpId="0" build="p">
        <p:tmplLst>
          <p:tmpl>
            <p:tnLst>
              <p:par>
                <p:cTn presetID="10" presetClass="entr" presetSubtype="0" fill="hold" nodeType="click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animBg="1"/>
      <p:bldP spid="17" grpId="0" build="p">
        <p:tmplLst>
          <p:tmpl>
            <p:tnLst>
              <p:par>
                <p:cTn presetID="10"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p:tnLst>
              <p:par>
                <p:cTn presetID="10" presetClass="entr" presetSubtype="0" fill="hold" nodeType="click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310" y="7735788"/>
            <a:ext cx="13557478" cy="1440161"/>
          </a:xfrm>
        </p:spPr>
        <p:txBody>
          <a:bodyPr anchor="b">
            <a:noAutofit/>
          </a:bodyPr>
          <a:lstStyle>
            <a:lvl1pPr algn="l">
              <a:defRPr sz="7200" kern="0" spc="2000" baseline="0"/>
            </a:lvl1pPr>
          </a:lstStyle>
          <a:p>
            <a:r>
              <a:rPr kumimoji="1" lang="en-US" altLang="ja-JP" dirty="0"/>
              <a:t>SECTION TITLE</a:t>
            </a:r>
            <a:endParaRPr kumimoji="1" lang="ja-JP" altLang="en-US" dirty="0"/>
          </a:p>
        </p:txBody>
      </p:sp>
      <p:sp>
        <p:nvSpPr>
          <p:cNvPr id="4" name="テキスト プレースホルダー 5"/>
          <p:cNvSpPr>
            <a:spLocks noGrp="1"/>
          </p:cNvSpPr>
          <p:nvPr>
            <p:ph type="body" sz="quarter" idx="12" hasCustomPrompt="1"/>
          </p:nvPr>
        </p:nvSpPr>
        <p:spPr>
          <a:xfrm>
            <a:off x="1078310" y="8959702"/>
            <a:ext cx="13464495" cy="575841"/>
          </a:xfrm>
        </p:spPr>
        <p:txBody>
          <a:bodyPr>
            <a:noAutofit/>
          </a:bodyPr>
          <a:lstStyle>
            <a:lvl1pPr algn="l">
              <a:spcBef>
                <a:spcPts val="0"/>
              </a:spcBef>
              <a:defRPr sz="2800" spc="300" baseline="0">
                <a:solidFill>
                  <a:schemeClr val="tx1"/>
                </a:solidFill>
              </a:defRPr>
            </a:lvl1pPr>
          </a:lstStyle>
          <a:p>
            <a:pPr lvl="0"/>
            <a:r>
              <a:rPr kumimoji="1" lang="en-US" altLang="ja-JP" dirty="0"/>
              <a:t>Description Goes Here</a:t>
            </a:r>
            <a:endParaRPr kumimoji="1" lang="ja-JP" altLang="en-US" dirty="0"/>
          </a:p>
        </p:txBody>
      </p:sp>
      <p:grpSp>
        <p:nvGrpSpPr>
          <p:cNvPr id="5" name="グループ化 4"/>
          <p:cNvGrpSpPr/>
          <p:nvPr userDrawn="1"/>
        </p:nvGrpSpPr>
        <p:grpSpPr>
          <a:xfrm>
            <a:off x="672671" y="6743196"/>
            <a:ext cx="661574" cy="1728192"/>
            <a:chOff x="4012746" y="1615108"/>
            <a:chExt cx="661574" cy="1728192"/>
          </a:xfrm>
        </p:grpSpPr>
        <p:cxnSp>
          <p:nvCxnSpPr>
            <p:cNvPr id="6" name="直線コネクタ 5"/>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62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10" name="図プレースホルダー 9"/>
          <p:cNvSpPr>
            <a:spLocks noGrp="1"/>
          </p:cNvSpPr>
          <p:nvPr>
            <p:ph type="pic" sz="quarter" idx="15" hasCustomPrompt="1"/>
          </p:nvPr>
        </p:nvSpPr>
        <p:spPr>
          <a:xfrm>
            <a:off x="790575" y="2263179"/>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4246662" y="2551213"/>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8" name="テキスト プレースホルダー 6"/>
          <p:cNvSpPr>
            <a:spLocks noGrp="1"/>
          </p:cNvSpPr>
          <p:nvPr>
            <p:ph type="body" sz="quarter" idx="14" hasCustomPrompt="1"/>
          </p:nvPr>
        </p:nvSpPr>
        <p:spPr>
          <a:xfrm>
            <a:off x="4246662" y="3127276"/>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図プレースホルダー 9"/>
          <p:cNvSpPr>
            <a:spLocks noGrp="1"/>
          </p:cNvSpPr>
          <p:nvPr>
            <p:ph type="pic" sz="quarter" idx="16" hasCustomPrompt="1"/>
          </p:nvPr>
        </p:nvSpPr>
        <p:spPr>
          <a:xfrm>
            <a:off x="790278" y="5863580"/>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3" name="テキスト プレースホルダー 6"/>
          <p:cNvSpPr>
            <a:spLocks noGrp="1"/>
          </p:cNvSpPr>
          <p:nvPr>
            <p:ph type="body" sz="quarter" idx="17" hasCustomPrompt="1"/>
          </p:nvPr>
        </p:nvSpPr>
        <p:spPr>
          <a:xfrm>
            <a:off x="4246365" y="6151614"/>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4" name="テキスト プレースホルダー 6"/>
          <p:cNvSpPr>
            <a:spLocks noGrp="1"/>
          </p:cNvSpPr>
          <p:nvPr>
            <p:ph type="body" sz="quarter" idx="18" hasCustomPrompt="1"/>
          </p:nvPr>
        </p:nvSpPr>
        <p:spPr>
          <a:xfrm>
            <a:off x="4246365" y="6727677"/>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5" name="図プレースホルダー 9"/>
          <p:cNvSpPr>
            <a:spLocks noGrp="1"/>
          </p:cNvSpPr>
          <p:nvPr>
            <p:ph type="pic" sz="quarter" idx="19" hasCustomPrompt="1"/>
          </p:nvPr>
        </p:nvSpPr>
        <p:spPr>
          <a:xfrm>
            <a:off x="9287519" y="2263179"/>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6" name="テキスト プレースホルダー 6"/>
          <p:cNvSpPr>
            <a:spLocks noGrp="1"/>
          </p:cNvSpPr>
          <p:nvPr>
            <p:ph type="body" sz="quarter" idx="20" hasCustomPrompt="1"/>
          </p:nvPr>
        </p:nvSpPr>
        <p:spPr>
          <a:xfrm>
            <a:off x="12743606" y="2551213"/>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27" name="テキスト プレースホルダー 6"/>
          <p:cNvSpPr>
            <a:spLocks noGrp="1"/>
          </p:cNvSpPr>
          <p:nvPr>
            <p:ph type="body" sz="quarter" idx="21" hasCustomPrompt="1"/>
          </p:nvPr>
        </p:nvSpPr>
        <p:spPr>
          <a:xfrm>
            <a:off x="12743606" y="3127276"/>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8" name="図プレースホルダー 9"/>
          <p:cNvSpPr>
            <a:spLocks noGrp="1"/>
          </p:cNvSpPr>
          <p:nvPr>
            <p:ph type="pic" sz="quarter" idx="22" hasCustomPrompt="1"/>
          </p:nvPr>
        </p:nvSpPr>
        <p:spPr>
          <a:xfrm>
            <a:off x="9287222" y="5863580"/>
            <a:ext cx="3312370" cy="3312370"/>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29" name="テキスト プレースホルダー 6"/>
          <p:cNvSpPr>
            <a:spLocks noGrp="1"/>
          </p:cNvSpPr>
          <p:nvPr>
            <p:ph type="body" sz="quarter" idx="23" hasCustomPrompt="1"/>
          </p:nvPr>
        </p:nvSpPr>
        <p:spPr>
          <a:xfrm>
            <a:off x="12743309" y="6151614"/>
            <a:ext cx="4680520" cy="648074"/>
          </a:xfrm>
          <a:noFill/>
        </p:spPr>
        <p:txBody>
          <a:bodyPr anchor="b">
            <a:normAutofit/>
          </a:bodyPr>
          <a:lstStyle>
            <a:lvl1pPr algn="l">
              <a:spcBef>
                <a:spcPts val="0"/>
              </a:spcBef>
              <a:defRPr sz="3200" baseline="0">
                <a:solidFill>
                  <a:schemeClr val="accent1"/>
                </a:solidFill>
              </a:defRPr>
            </a:lvl1pPr>
          </a:lstStyle>
          <a:p>
            <a:pPr lvl="0"/>
            <a:r>
              <a:rPr kumimoji="1" lang="en-US" altLang="ja-JP" dirty="0"/>
              <a:t>Caption Here</a:t>
            </a:r>
            <a:endParaRPr kumimoji="1" lang="ja-JP" altLang="en-US" dirty="0"/>
          </a:p>
        </p:txBody>
      </p:sp>
      <p:sp>
        <p:nvSpPr>
          <p:cNvPr id="30" name="テキスト プレースホルダー 6"/>
          <p:cNvSpPr>
            <a:spLocks noGrp="1"/>
          </p:cNvSpPr>
          <p:nvPr>
            <p:ph type="body" sz="quarter" idx="24" hasCustomPrompt="1"/>
          </p:nvPr>
        </p:nvSpPr>
        <p:spPr>
          <a:xfrm>
            <a:off x="12743309" y="6727677"/>
            <a:ext cx="4680520" cy="2304251"/>
          </a:xfrm>
          <a:noFill/>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33025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25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childTnLst>
                          </p:cTn>
                        </p:par>
                        <p:par>
                          <p:cTn id="30" fill="hold">
                            <p:stCondLst>
                              <p:cond delay="3250"/>
                            </p:stCondLst>
                            <p:childTnLst>
                              <p:par>
                                <p:cTn id="31" presetID="10" presetClass="entr" presetSubtype="0" fill="hold" grpId="0" nodeType="afterEffect">
                                  <p:stCondLst>
                                    <p:cond delay="25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xEl>
                                              <p:pRg st="0" end="0"/>
                                            </p:txEl>
                                          </p:spTgt>
                                        </p:tgtEl>
                                        <p:attrNameLst>
                                          <p:attrName>style.visibility</p:attrName>
                                        </p:attrNameLst>
                                      </p:cBhvr>
                                      <p:to>
                                        <p:strVal val="visible"/>
                                      </p:to>
                                    </p:set>
                                    <p:animEffect transition="in" filter="fade">
                                      <p:cBhvr>
                                        <p:cTn id="40" dur="500"/>
                                        <p:tgtEl>
                                          <p:spTgt spid="27">
                                            <p:txEl>
                                              <p:pRg st="0" end="0"/>
                                            </p:txEl>
                                          </p:spTgt>
                                        </p:tgtEl>
                                      </p:cBhvr>
                                    </p:animEffect>
                                  </p:childTnLst>
                                </p:cTn>
                              </p:par>
                            </p:childTnLst>
                          </p:cTn>
                        </p:par>
                        <p:par>
                          <p:cTn id="41" fill="hold">
                            <p:stCondLst>
                              <p:cond delay="4500"/>
                            </p:stCondLst>
                            <p:childTnLst>
                              <p:par>
                                <p:cTn id="42" presetID="10" presetClass="entr" presetSubtype="0" fill="hold" grpId="0" nodeType="afterEffect">
                                  <p:stCondLst>
                                    <p:cond delay="25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par>
                          <p:cTn id="45" fill="hold">
                            <p:stCondLst>
                              <p:cond delay="5250"/>
                            </p:stCondLst>
                            <p:childTnLst>
                              <p:par>
                                <p:cTn id="46" presetID="10" presetClass="entr" presetSubtype="0" fill="hold" grpId="0" nodeType="afterEffect">
                                  <p:stCondLst>
                                    <p:cond delay="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22" grpId="0" animBg="1"/>
      <p:bldP spid="23" grpId="0" build="p">
        <p:tmplLst>
          <p:tmpl>
            <p:tnLst>
              <p:par>
                <p:cTn presetID="10" presetClass="entr" presetSubtype="0" fill="hold" nodeType="click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6" grpId="0" build="p">
        <p:tmplLst>
          <p:tmpl>
            <p:tnLst>
              <p:par>
                <p:cTn presetID="10" presetClass="entr" presetSubtype="0" fill="hold" nodeType="click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p:tnLst>
              <p:par>
                <p:cTn presetID="10" presetClass="entr" presetSubtype="0" fill="hold" nodeType="click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790278" y="2551210"/>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9" name="テキスト プレースホルダー 6"/>
          <p:cNvSpPr>
            <a:spLocks noGrp="1"/>
          </p:cNvSpPr>
          <p:nvPr>
            <p:ph type="body" sz="quarter" idx="14" hasCustomPrompt="1"/>
          </p:nvPr>
        </p:nvSpPr>
        <p:spPr>
          <a:xfrm>
            <a:off x="6838950" y="2263181"/>
            <a:ext cx="10369152" cy="1872208"/>
          </a:xfrm>
          <a:noFill/>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14" name="直線コネクタ 13"/>
          <p:cNvCxnSpPr/>
          <p:nvPr userDrawn="1"/>
        </p:nvCxnSpPr>
        <p:spPr>
          <a:xfrm>
            <a:off x="6622926" y="2263180"/>
            <a:ext cx="0" cy="18722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テキスト プレースホルダー 6"/>
          <p:cNvSpPr>
            <a:spLocks noGrp="1"/>
          </p:cNvSpPr>
          <p:nvPr>
            <p:ph type="body" sz="quarter" idx="15" hasCustomPrompt="1"/>
          </p:nvPr>
        </p:nvSpPr>
        <p:spPr>
          <a:xfrm>
            <a:off x="790278" y="4999482"/>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17" name="テキスト プレースホルダー 6"/>
          <p:cNvSpPr>
            <a:spLocks noGrp="1"/>
          </p:cNvSpPr>
          <p:nvPr>
            <p:ph type="body" sz="quarter" idx="16" hasCustomPrompt="1"/>
          </p:nvPr>
        </p:nvSpPr>
        <p:spPr>
          <a:xfrm>
            <a:off x="6838950" y="4711453"/>
            <a:ext cx="10369152" cy="1872208"/>
          </a:xfrm>
          <a:noFill/>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18" name="直線コネクタ 17"/>
          <p:cNvCxnSpPr/>
          <p:nvPr userDrawn="1"/>
        </p:nvCxnSpPr>
        <p:spPr>
          <a:xfrm>
            <a:off x="6622926" y="4711452"/>
            <a:ext cx="0" cy="1872208"/>
          </a:xfrm>
          <a:prstGeom prst="line">
            <a:avLst/>
          </a:prstGeom>
        </p:spPr>
        <p:style>
          <a:lnRef idx="1">
            <a:schemeClr val="accent1"/>
          </a:lnRef>
          <a:fillRef idx="0">
            <a:schemeClr val="accent1"/>
          </a:fillRef>
          <a:effectRef idx="0">
            <a:schemeClr val="accent1"/>
          </a:effectRef>
          <a:fontRef idx="minor">
            <a:schemeClr val="tx1"/>
          </a:fontRef>
        </p:style>
      </p:cxnSp>
      <p:sp>
        <p:nvSpPr>
          <p:cNvPr id="19" name="テキスト プレースホルダー 6"/>
          <p:cNvSpPr>
            <a:spLocks noGrp="1"/>
          </p:cNvSpPr>
          <p:nvPr>
            <p:ph type="body" sz="quarter" idx="17" hasCustomPrompt="1"/>
          </p:nvPr>
        </p:nvSpPr>
        <p:spPr>
          <a:xfrm>
            <a:off x="790278" y="7447753"/>
            <a:ext cx="5688632" cy="1296146"/>
          </a:xfrm>
          <a:noFill/>
        </p:spPr>
        <p:txBody>
          <a:bodyPr anchor="ctr">
            <a:noAutofit/>
          </a:bodyPr>
          <a:lstStyle>
            <a:lvl1pPr algn="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20" name="テキスト プレースホルダー 6"/>
          <p:cNvSpPr>
            <a:spLocks noGrp="1"/>
          </p:cNvSpPr>
          <p:nvPr>
            <p:ph type="body" sz="quarter" idx="18" hasCustomPrompt="1"/>
          </p:nvPr>
        </p:nvSpPr>
        <p:spPr>
          <a:xfrm>
            <a:off x="6838950" y="7159724"/>
            <a:ext cx="10369152" cy="1872208"/>
          </a:xfrm>
          <a:noFill/>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21" name="直線コネクタ 20"/>
          <p:cNvCxnSpPr/>
          <p:nvPr userDrawn="1"/>
        </p:nvCxnSpPr>
        <p:spPr>
          <a:xfrm>
            <a:off x="6622926" y="7159723"/>
            <a:ext cx="0" cy="187220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64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fade">
                                      <p:cBhvr>
                                        <p:cTn id="22" dur="500"/>
                                        <p:tgtEl>
                                          <p:spTgt spid="16">
                                            <p:txEl>
                                              <p:pRg st="0" end="0"/>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7">
                                            <p:txEl>
                                              <p:pRg st="0" end="0"/>
                                            </p:txEl>
                                          </p:spTgt>
                                        </p:tgtEl>
                                        <p:attrNameLst>
                                          <p:attrName>style.visibility</p:attrName>
                                        </p:attrNameLst>
                                      </p:cBhvr>
                                      <p:to>
                                        <p:strVal val="visible"/>
                                      </p:to>
                                    </p:set>
                                    <p:animEffect transition="in" filter="fade">
                                      <p:cBhvr>
                                        <p:cTn id="26" dur="500"/>
                                        <p:tgtEl>
                                          <p:spTgt spid="17">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animEffect transition="in" filter="fade">
                                      <p:cBhvr>
                                        <p:cTn id="33" dur="500"/>
                                        <p:tgtEl>
                                          <p:spTgt spid="19">
                                            <p:txEl>
                                              <p:pRg st="0" end="0"/>
                                            </p:txEl>
                                          </p:spTgt>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Pll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テキスト プレースホルダー 6"/>
          <p:cNvSpPr>
            <a:spLocks noGrp="1"/>
          </p:cNvSpPr>
          <p:nvPr>
            <p:ph type="body" sz="quarter" idx="13" hasCustomPrompt="1"/>
          </p:nvPr>
        </p:nvSpPr>
        <p:spPr>
          <a:xfrm>
            <a:off x="80828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p>
        </p:txBody>
      </p:sp>
      <p:sp>
        <p:nvSpPr>
          <p:cNvPr id="9" name="テキスト プレースホルダー 6"/>
          <p:cNvSpPr>
            <a:spLocks noGrp="1"/>
          </p:cNvSpPr>
          <p:nvPr>
            <p:ph type="body" sz="quarter" idx="14" hasCustomPrompt="1"/>
          </p:nvPr>
        </p:nvSpPr>
        <p:spPr>
          <a:xfrm>
            <a:off x="108731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14" name="直線コネクタ 13"/>
          <p:cNvCxnSpPr/>
          <p:nvPr userDrawn="1"/>
        </p:nvCxnSpPr>
        <p:spPr>
          <a:xfrm flipH="1">
            <a:off x="108731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テキスト プレースホルダー 6"/>
          <p:cNvSpPr>
            <a:spLocks noGrp="1"/>
          </p:cNvSpPr>
          <p:nvPr>
            <p:ph type="body" sz="quarter" idx="15" hasCustomPrompt="1"/>
          </p:nvPr>
        </p:nvSpPr>
        <p:spPr>
          <a:xfrm>
            <a:off x="638890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23" name="テキスト プレースホルダー 6"/>
          <p:cNvSpPr>
            <a:spLocks noGrp="1"/>
          </p:cNvSpPr>
          <p:nvPr>
            <p:ph type="body" sz="quarter" idx="16" hasCustomPrompt="1"/>
          </p:nvPr>
        </p:nvSpPr>
        <p:spPr>
          <a:xfrm>
            <a:off x="666793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24" name="直線コネクタ 23"/>
          <p:cNvCxnSpPr/>
          <p:nvPr userDrawn="1"/>
        </p:nvCxnSpPr>
        <p:spPr>
          <a:xfrm flipH="1">
            <a:off x="666793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テキスト プレースホルダー 6"/>
          <p:cNvSpPr>
            <a:spLocks noGrp="1"/>
          </p:cNvSpPr>
          <p:nvPr>
            <p:ph type="body" sz="quarter" idx="17" hasCustomPrompt="1"/>
          </p:nvPr>
        </p:nvSpPr>
        <p:spPr>
          <a:xfrm>
            <a:off x="11969520" y="2551212"/>
            <a:ext cx="5454606" cy="2088234"/>
          </a:xfrm>
          <a:noFill/>
        </p:spPr>
        <p:txBody>
          <a:bodyPr anchor="b">
            <a:noAutofit/>
          </a:bodyPr>
          <a:lstStyle>
            <a:lvl1pPr algn="ctr">
              <a:spcBef>
                <a:spcPts val="0"/>
              </a:spcBef>
              <a:defRPr sz="6000" baseline="0">
                <a:solidFill>
                  <a:schemeClr val="tx1"/>
                </a:solidFill>
              </a:defRPr>
            </a:lvl1pPr>
          </a:lstStyle>
          <a:p>
            <a:pPr lvl="0"/>
            <a:r>
              <a:rPr kumimoji="1" lang="en-US" altLang="ja-JP" dirty="0"/>
              <a:t>Item Here</a:t>
            </a:r>
            <a:endParaRPr kumimoji="1" lang="ja-JP" altLang="en-US" dirty="0"/>
          </a:p>
        </p:txBody>
      </p:sp>
      <p:sp>
        <p:nvSpPr>
          <p:cNvPr id="26" name="テキスト プレースホルダー 6"/>
          <p:cNvSpPr>
            <a:spLocks noGrp="1"/>
          </p:cNvSpPr>
          <p:nvPr>
            <p:ph type="body" sz="quarter" idx="18" hasCustomPrompt="1"/>
          </p:nvPr>
        </p:nvSpPr>
        <p:spPr>
          <a:xfrm>
            <a:off x="12248551" y="5071492"/>
            <a:ext cx="4896544" cy="3384376"/>
          </a:xfrm>
          <a:noFill/>
        </p:spPr>
        <p:txBody>
          <a:bodyPr anchor="t">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p:txBody>
      </p:sp>
      <p:cxnSp>
        <p:nvCxnSpPr>
          <p:cNvPr id="27" name="直線コネクタ 26"/>
          <p:cNvCxnSpPr/>
          <p:nvPr userDrawn="1"/>
        </p:nvCxnSpPr>
        <p:spPr>
          <a:xfrm flipH="1">
            <a:off x="12248551" y="4927477"/>
            <a:ext cx="48965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250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par>
                          <p:cTn id="19" fill="hold">
                            <p:stCondLst>
                              <p:cond delay="2000"/>
                            </p:stCondLst>
                            <p:childTnLst>
                              <p:par>
                                <p:cTn id="20" presetID="10" presetClass="entr" presetSubtype="0" fill="hold" grpId="0" nodeType="afterEffect">
                                  <p:stCondLst>
                                    <p:cond delay="25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3250"/>
                            </p:stCondLst>
                            <p:childTnLst>
                              <p:par>
                                <p:cTn id="31" presetID="10" presetClass="entr" presetSubtype="0" fill="hold" grpId="0" nodeType="afterEffect">
                                  <p:stCondLst>
                                    <p:cond delay="25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build="p">
        <p:tmplLst>
          <p:tmpl lvl="1">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22" grpId="0" build="p">
        <p:tmplLst>
          <p:tmpl lvl="1">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after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8383860"/>
            <a:ext cx="15913768" cy="1296144"/>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図プレースホルダー 9"/>
          <p:cNvSpPr>
            <a:spLocks noGrp="1"/>
          </p:cNvSpPr>
          <p:nvPr>
            <p:ph type="pic" sz="quarter" idx="15" hasCustomPrompt="1"/>
          </p:nvPr>
        </p:nvSpPr>
        <p:spPr>
          <a:xfrm>
            <a:off x="1438350"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4552696"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7667042"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10781388"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13895734" y="2263180"/>
            <a:ext cx="295232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74210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3750"/>
                            </p:stCondLst>
                            <p:childTnLst>
                              <p:par>
                                <p:cTn id="29" presetID="10" presetClass="entr" presetSubtype="0" fill="hold" grpId="0" nodeType="after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bldP spid="10" grpId="0" animBg="1"/>
      <p:bldP spid="11" grpId="0" animBg="1"/>
      <p:bldP spid="12" grpId="0" animBg="1"/>
      <p:bldP spid="13"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テキスト プレースホルダー 6"/>
          <p:cNvSpPr>
            <a:spLocks noGrp="1"/>
          </p:cNvSpPr>
          <p:nvPr>
            <p:ph type="body" sz="quarter" idx="14" hasCustomPrompt="1"/>
          </p:nvPr>
        </p:nvSpPr>
        <p:spPr>
          <a:xfrm>
            <a:off x="1186322" y="8383860"/>
            <a:ext cx="15913768" cy="1296144"/>
          </a:xfrm>
        </p:spPr>
        <p:txBody>
          <a:bodyPr>
            <a:noAutofit/>
          </a:bodyPr>
          <a:lstStyle>
            <a:lvl1pPr algn="ct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9" name="図プレースホルダー 9"/>
          <p:cNvSpPr>
            <a:spLocks noGrp="1"/>
          </p:cNvSpPr>
          <p:nvPr>
            <p:ph type="pic" sz="quarter" idx="15" hasCustomPrompt="1"/>
          </p:nvPr>
        </p:nvSpPr>
        <p:spPr>
          <a:xfrm>
            <a:off x="1438350" y="2263180"/>
            <a:ext cx="3600400"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5184000" y="2263180"/>
            <a:ext cx="604800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11375454" y="2263180"/>
            <a:ext cx="5472608" cy="604867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5184000" y="5359524"/>
            <a:ext cx="604800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Tree>
    <p:extLst>
      <p:ext uri="{BB962C8B-B14F-4D97-AF65-F5344CB8AC3E}">
        <p14:creationId xmlns:p14="http://schemas.microsoft.com/office/powerpoint/2010/main" val="222861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75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325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allAtOnce">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animBg="1"/>
      <p:bldP spid="10" grpId="0" animBg="1"/>
      <p:bldP spid="12" grpId="0" animBg="1"/>
      <p:bldP spid="14"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5" name="山形 4"/>
          <p:cNvSpPr/>
          <p:nvPr userDrawn="1"/>
        </p:nvSpPr>
        <p:spPr>
          <a:xfrm>
            <a:off x="862286" y="3703340"/>
            <a:ext cx="4464496" cy="1091326"/>
          </a:xfrm>
          <a:prstGeom prst="chevron">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4990480" y="3703340"/>
            <a:ext cx="4464496" cy="1091326"/>
          </a:xfrm>
          <a:prstGeom prst="chevron">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9118674" y="3692134"/>
            <a:ext cx="4464496" cy="1091326"/>
          </a:xfrm>
          <a:prstGeom prst="chevron">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山形 9"/>
          <p:cNvSpPr/>
          <p:nvPr userDrawn="1"/>
        </p:nvSpPr>
        <p:spPr>
          <a:xfrm>
            <a:off x="13246869" y="3703340"/>
            <a:ext cx="4464496" cy="1091326"/>
          </a:xfrm>
          <a:prstGeom prst="chevron">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プレースホルダー 6"/>
          <p:cNvSpPr>
            <a:spLocks noGrp="1"/>
          </p:cNvSpPr>
          <p:nvPr>
            <p:ph type="body" sz="quarter" idx="13" hasCustomPrompt="1"/>
          </p:nvPr>
        </p:nvSpPr>
        <p:spPr>
          <a:xfrm>
            <a:off x="1438349"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2" name="テキスト プレースホルダー 6"/>
          <p:cNvSpPr>
            <a:spLocks noGrp="1"/>
          </p:cNvSpPr>
          <p:nvPr>
            <p:ph type="body" sz="quarter" idx="14" hasCustomPrompt="1"/>
          </p:nvPr>
        </p:nvSpPr>
        <p:spPr>
          <a:xfrm>
            <a:off x="718270"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3" name="テキスト プレースホルダー 6"/>
          <p:cNvSpPr>
            <a:spLocks noGrp="1"/>
          </p:cNvSpPr>
          <p:nvPr>
            <p:ph type="body" sz="quarter" idx="15" hasCustomPrompt="1"/>
          </p:nvPr>
        </p:nvSpPr>
        <p:spPr>
          <a:xfrm>
            <a:off x="13822932"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4" name="テキスト プレースホルダー 6"/>
          <p:cNvSpPr>
            <a:spLocks noGrp="1"/>
          </p:cNvSpPr>
          <p:nvPr>
            <p:ph type="body" sz="quarter" idx="16" hasCustomPrompt="1"/>
          </p:nvPr>
        </p:nvSpPr>
        <p:spPr>
          <a:xfrm>
            <a:off x="5566543"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5" name="テキスト プレースホルダー 6"/>
          <p:cNvSpPr>
            <a:spLocks noGrp="1"/>
          </p:cNvSpPr>
          <p:nvPr>
            <p:ph type="body" sz="quarter" idx="17" hasCustomPrompt="1"/>
          </p:nvPr>
        </p:nvSpPr>
        <p:spPr>
          <a:xfrm>
            <a:off x="9694737" y="3811352"/>
            <a:ext cx="3169145" cy="864096"/>
          </a:xfrm>
        </p:spPr>
        <p:txBody>
          <a:bodyPr anchor="ctr">
            <a:noAutofit/>
          </a:bodyPr>
          <a:lstStyle>
            <a:lvl1pPr algn="l">
              <a:spcBef>
                <a:spcPts val="0"/>
              </a:spcBef>
              <a:defRPr sz="3200" baseline="0">
                <a:solidFill>
                  <a:schemeClr val="accent1"/>
                </a:solidFill>
              </a:defRPr>
            </a:lvl1pPr>
          </a:lstStyle>
          <a:p>
            <a:pPr lvl="0"/>
            <a:r>
              <a:rPr kumimoji="1" lang="en-US" altLang="ja-JP" dirty="0"/>
              <a:t>TEXT</a:t>
            </a:r>
            <a:endParaRPr kumimoji="1" lang="ja-JP" altLang="en-US" dirty="0"/>
          </a:p>
        </p:txBody>
      </p:sp>
      <p:sp>
        <p:nvSpPr>
          <p:cNvPr id="16" name="テキスト プレースホルダー 6"/>
          <p:cNvSpPr>
            <a:spLocks noGrp="1"/>
          </p:cNvSpPr>
          <p:nvPr>
            <p:ph type="body" sz="quarter" idx="18" hasCustomPrompt="1"/>
          </p:nvPr>
        </p:nvSpPr>
        <p:spPr>
          <a:xfrm>
            <a:off x="4846729"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7" name="テキスト プレースホルダー 6"/>
          <p:cNvSpPr>
            <a:spLocks noGrp="1"/>
          </p:cNvSpPr>
          <p:nvPr>
            <p:ph type="body" sz="quarter" idx="19" hasCustomPrompt="1"/>
          </p:nvPr>
        </p:nvSpPr>
        <p:spPr>
          <a:xfrm>
            <a:off x="8975188"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8" name="テキスト プレースホルダー 6"/>
          <p:cNvSpPr>
            <a:spLocks noGrp="1"/>
          </p:cNvSpPr>
          <p:nvPr>
            <p:ph type="body" sz="quarter" idx="20" hasCustomPrompt="1"/>
          </p:nvPr>
        </p:nvSpPr>
        <p:spPr>
          <a:xfrm>
            <a:off x="13103646" y="4855468"/>
            <a:ext cx="4104456" cy="2736304"/>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814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8" fill="hold" grpId="0" nodeType="withEffect">
                                  <p:stCondLst>
                                    <p:cond delay="25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wipe(left)">
                                      <p:cBhvr>
                                        <p:cTn id="14" dur="500"/>
                                        <p:tgtEl>
                                          <p:spTgt spid="11">
                                            <p:txEl>
                                              <p:pRg st="0" end="0"/>
                                            </p:txEl>
                                          </p:spTgt>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Effect transition="in" filter="fade">
                                      <p:cBhvr>
                                        <p:cTn id="18" dur="500"/>
                                        <p:tgtEl>
                                          <p:spTgt spid="12">
                                            <p:txEl>
                                              <p:pRg st="0" end="0"/>
                                            </p:txEl>
                                          </p:spTgt>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wipe(left)">
                                      <p:cBhvr>
                                        <p:cTn id="25" dur="500"/>
                                        <p:tgtEl>
                                          <p:spTgt spid="14">
                                            <p:txEl>
                                              <p:pRg st="0" end="0"/>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animEffect transition="in" filter="fade">
                                      <p:cBhvr>
                                        <p:cTn id="29" dur="500"/>
                                        <p:tgtEl>
                                          <p:spTgt spid="16">
                                            <p:txEl>
                                              <p:pRg st="0" end="0"/>
                                            </p:txEl>
                                          </p:spTgt>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wipe(left)">
                                      <p:cBhvr>
                                        <p:cTn id="36" dur="500"/>
                                        <p:tgtEl>
                                          <p:spTgt spid="15">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500"/>
                                        <p:tgtEl>
                                          <p:spTgt spid="17">
                                            <p:txEl>
                                              <p:pRg st="0" end="0"/>
                                            </p:txEl>
                                          </p:spTgt>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wipe(left)">
                                      <p:cBhvr>
                                        <p:cTn id="47" dur="500"/>
                                        <p:tgtEl>
                                          <p:spTgt spid="13">
                                            <p:txEl>
                                              <p:pRg st="0" end="0"/>
                                            </p:txEl>
                                          </p:spTgt>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8">
                                            <p:txEl>
                                              <p:pRg st="0" end="0"/>
                                            </p:txEl>
                                          </p:spTgt>
                                        </p:tgtEl>
                                        <p:attrNameLst>
                                          <p:attrName>style.visibility</p:attrName>
                                        </p:attrNameLst>
                                      </p:cBhvr>
                                      <p:to>
                                        <p:strVal val="visible"/>
                                      </p:to>
                                    </p:set>
                                    <p:animEffect transition="in" filter="fade">
                                      <p:cBhvr>
                                        <p:cTn id="5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5" grpId="0" animBg="1"/>
      <p:bldP spid="8" grpId="0" animBg="1"/>
      <p:bldP spid="9" grpId="0" animBg="1"/>
      <p:bldP spid="10" grpId="0" animBg="1"/>
      <p:bldP spid="11" grpId="0" build="p">
        <p:tmplLst>
          <p:tmpl lvl="1">
            <p:tnLst>
              <p:par>
                <p:cTn presetID="22" presetClass="entr" presetSubtype="8"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2" presetClass="entr" presetSubtype="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rc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5" name="円/楕円 4"/>
          <p:cNvSpPr/>
          <p:nvPr userDrawn="1"/>
        </p:nvSpPr>
        <p:spPr>
          <a:xfrm>
            <a:off x="1366342" y="2623220"/>
            <a:ext cx="6120680" cy="612068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2117625" y="4148759"/>
            <a:ext cx="4618114" cy="46181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3022526" y="5935589"/>
            <a:ext cx="2808312" cy="2808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p:nvPr userDrawn="1"/>
        </p:nvCxnSpPr>
        <p:spPr>
          <a:xfrm flipV="1">
            <a:off x="9142413" y="247059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プレースホルダー 6"/>
          <p:cNvSpPr>
            <a:spLocks noGrp="1"/>
          </p:cNvSpPr>
          <p:nvPr>
            <p:ph type="body" sz="quarter" idx="13" hasCustomPrompt="1"/>
          </p:nvPr>
        </p:nvSpPr>
        <p:spPr>
          <a:xfrm>
            <a:off x="9318472" y="238355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9" name="テキスト プレースホルダー 6"/>
          <p:cNvSpPr>
            <a:spLocks noGrp="1"/>
          </p:cNvSpPr>
          <p:nvPr>
            <p:ph type="body" sz="quarter" idx="14" hasCustomPrompt="1"/>
          </p:nvPr>
        </p:nvSpPr>
        <p:spPr>
          <a:xfrm>
            <a:off x="9318472" y="316060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1" name="直線コネクタ 20"/>
          <p:cNvCxnSpPr/>
          <p:nvPr userDrawn="1"/>
        </p:nvCxnSpPr>
        <p:spPr>
          <a:xfrm flipV="1">
            <a:off x="5974854" y="333469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V="1">
            <a:off x="9145513" y="4726488"/>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4" name="テキスト プレースホルダー 6"/>
          <p:cNvSpPr>
            <a:spLocks noGrp="1"/>
          </p:cNvSpPr>
          <p:nvPr>
            <p:ph type="body" sz="quarter" idx="15" hasCustomPrompt="1"/>
          </p:nvPr>
        </p:nvSpPr>
        <p:spPr>
          <a:xfrm>
            <a:off x="9321572" y="4639444"/>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16" hasCustomPrompt="1"/>
          </p:nvPr>
        </p:nvSpPr>
        <p:spPr>
          <a:xfrm>
            <a:off x="9321572" y="5416496"/>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26" name="直線コネクタ 20"/>
          <p:cNvCxnSpPr/>
          <p:nvPr userDrawn="1"/>
        </p:nvCxnSpPr>
        <p:spPr>
          <a:xfrm flipV="1">
            <a:off x="5977954" y="5590585"/>
            <a:ext cx="3167559" cy="4406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userDrawn="1"/>
        </p:nvCxnSpPr>
        <p:spPr>
          <a:xfrm flipV="1">
            <a:off x="9142413" y="7030744"/>
            <a:ext cx="0" cy="1728192"/>
          </a:xfrm>
          <a:prstGeom prst="line">
            <a:avLst/>
          </a:prstGeom>
        </p:spPr>
        <p:style>
          <a:lnRef idx="1">
            <a:schemeClr val="accent1"/>
          </a:lnRef>
          <a:fillRef idx="0">
            <a:schemeClr val="accent1"/>
          </a:fillRef>
          <a:effectRef idx="0">
            <a:schemeClr val="accent1"/>
          </a:effectRef>
          <a:fontRef idx="minor">
            <a:schemeClr val="tx1"/>
          </a:fontRef>
        </p:style>
      </p:cxnSp>
      <p:sp>
        <p:nvSpPr>
          <p:cNvPr id="28" name="テキスト プレースホルダー 6"/>
          <p:cNvSpPr>
            <a:spLocks noGrp="1"/>
          </p:cNvSpPr>
          <p:nvPr>
            <p:ph type="body" sz="quarter" idx="17" hasCustomPrompt="1"/>
          </p:nvPr>
        </p:nvSpPr>
        <p:spPr>
          <a:xfrm>
            <a:off x="9318472" y="6943700"/>
            <a:ext cx="796163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9" name="テキスト プレースホルダー 6"/>
          <p:cNvSpPr>
            <a:spLocks noGrp="1"/>
          </p:cNvSpPr>
          <p:nvPr>
            <p:ph type="body" sz="quarter" idx="18" hasCustomPrompt="1"/>
          </p:nvPr>
        </p:nvSpPr>
        <p:spPr>
          <a:xfrm>
            <a:off x="9318472" y="7720752"/>
            <a:ext cx="7961638"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30" name="直線コネクタ 20"/>
          <p:cNvCxnSpPr/>
          <p:nvPr userDrawn="1"/>
        </p:nvCxnSpPr>
        <p:spPr>
          <a:xfrm>
            <a:off x="4750718" y="7339745"/>
            <a:ext cx="4391695" cy="5550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2" name="テキスト プレースホルダー 6"/>
          <p:cNvSpPr>
            <a:spLocks noGrp="1"/>
          </p:cNvSpPr>
          <p:nvPr>
            <p:ph type="body" sz="quarter" idx="19" hasCustomPrompt="1"/>
          </p:nvPr>
        </p:nvSpPr>
        <p:spPr>
          <a:xfrm>
            <a:off x="3022526" y="30297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3" name="テキスト プレースホルダー 6"/>
          <p:cNvSpPr>
            <a:spLocks noGrp="1"/>
          </p:cNvSpPr>
          <p:nvPr>
            <p:ph type="body" sz="quarter" idx="20" hasCustomPrompt="1"/>
          </p:nvPr>
        </p:nvSpPr>
        <p:spPr>
          <a:xfrm>
            <a:off x="3022526" y="482994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
        <p:nvSpPr>
          <p:cNvPr id="34" name="テキスト プレースホルダー 6"/>
          <p:cNvSpPr>
            <a:spLocks noGrp="1"/>
          </p:cNvSpPr>
          <p:nvPr>
            <p:ph type="body" sz="quarter" idx="21" hasCustomPrompt="1"/>
          </p:nvPr>
        </p:nvSpPr>
        <p:spPr>
          <a:xfrm>
            <a:off x="3058530" y="6990187"/>
            <a:ext cx="2736304" cy="817609"/>
          </a:xfrm>
        </p:spPr>
        <p:txBody>
          <a:bodyPr anchor="ctr">
            <a:noAutofit/>
          </a:bodyPr>
          <a:lstStyle>
            <a:lvl1pPr algn="ctr">
              <a:lnSpc>
                <a:spcPct val="100000"/>
              </a:lnSpc>
              <a:spcBef>
                <a:spcPts val="0"/>
              </a:spcBef>
              <a:defRPr sz="4000" baseline="0">
                <a:solidFill>
                  <a:schemeClr val="bg1">
                    <a:alpha val="90000"/>
                  </a:schemeClr>
                </a:solidFill>
              </a:defRPr>
            </a:lvl1pPr>
          </a:lstStyle>
          <a:p>
            <a:pPr lvl="0"/>
            <a:r>
              <a:rPr kumimoji="1" lang="en-US" altLang="ja-JP" dirty="0"/>
              <a:t>Value</a:t>
            </a:r>
          </a:p>
        </p:txBody>
      </p:sp>
    </p:spTree>
    <p:extLst>
      <p:ext uri="{BB962C8B-B14F-4D97-AF65-F5344CB8AC3E}">
        <p14:creationId xmlns:p14="http://schemas.microsoft.com/office/powerpoint/2010/main" val="112430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32">
                                            <p:txEl>
                                              <p:pRg st="0" end="0"/>
                                            </p:txEl>
                                          </p:spTgt>
                                        </p:tgtEl>
                                        <p:attrNameLst>
                                          <p:attrName>style.visibility</p:attrName>
                                        </p:attrNameLst>
                                      </p:cBhvr>
                                      <p:to>
                                        <p:strVal val="visible"/>
                                      </p:to>
                                    </p:set>
                                    <p:animEffect transition="in" filter="fade">
                                      <p:cBhvr>
                                        <p:cTn id="14" dur="500"/>
                                        <p:tgtEl>
                                          <p:spTgt spid="32">
                                            <p:txEl>
                                              <p:pRg st="0" end="0"/>
                                            </p:txEl>
                                          </p:spTgt>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Effect transition="in" filter="fade">
                                      <p:cBhvr>
                                        <p:cTn id="25" dur="500"/>
                                        <p:tgtEl>
                                          <p:spTgt spid="1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500"/>
                                        <p:tgtEl>
                                          <p:spTgt spid="1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Effect transition="in" filter="fade">
                                      <p:cBhvr>
                                        <p:cTn id="31" dur="500"/>
                                        <p:tgtEl>
                                          <p:spTgt spid="19">
                                            <p:txEl>
                                              <p:pRg st="1" end="1"/>
                                            </p:txEl>
                                          </p:spTgt>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3">
                                            <p:txEl>
                                              <p:pRg st="0" end="0"/>
                                            </p:txEl>
                                          </p:spTgt>
                                        </p:tgtEl>
                                        <p:attrNameLst>
                                          <p:attrName>style.visibility</p:attrName>
                                        </p:attrNameLst>
                                      </p:cBhvr>
                                      <p:to>
                                        <p:strVal val="visible"/>
                                      </p:to>
                                    </p:set>
                                    <p:animEffect transition="in" filter="fade">
                                      <p:cBhvr>
                                        <p:cTn id="38" dur="500"/>
                                        <p:tgtEl>
                                          <p:spTgt spid="33">
                                            <p:txEl>
                                              <p:pRg st="0" end="0"/>
                                            </p:txEl>
                                          </p:spTgt>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xEl>
                                              <p:pRg st="0" end="0"/>
                                            </p:txEl>
                                          </p:spTgt>
                                        </p:tgtEl>
                                        <p:attrNameLst>
                                          <p:attrName>style.visibility</p:attrName>
                                        </p:attrNameLst>
                                      </p:cBhvr>
                                      <p:to>
                                        <p:strVal val="visible"/>
                                      </p:to>
                                    </p:set>
                                    <p:animEffect transition="in" filter="fade">
                                      <p:cBhvr>
                                        <p:cTn id="52" dur="500"/>
                                        <p:tgtEl>
                                          <p:spTgt spid="25">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xEl>
                                              <p:pRg st="1" end="1"/>
                                            </p:txEl>
                                          </p:spTgt>
                                        </p:tgtEl>
                                        <p:attrNameLst>
                                          <p:attrName>style.visibility</p:attrName>
                                        </p:attrNameLst>
                                      </p:cBhvr>
                                      <p:to>
                                        <p:strVal val="visible"/>
                                      </p:to>
                                    </p:set>
                                    <p:animEffect transition="in" filter="fade">
                                      <p:cBhvr>
                                        <p:cTn id="55" dur="500"/>
                                        <p:tgtEl>
                                          <p:spTgt spid="25">
                                            <p:txEl>
                                              <p:pRg st="1" end="1"/>
                                            </p:txEl>
                                          </p:spTgt>
                                        </p:tgtEl>
                                      </p:cBhvr>
                                    </p:animEffect>
                                  </p:childTnLst>
                                </p:cTn>
                              </p:par>
                            </p:childTnLst>
                          </p:cTn>
                        </p:par>
                        <p:par>
                          <p:cTn id="56" fill="hold">
                            <p:stCondLst>
                              <p:cond delay="4250"/>
                            </p:stCondLst>
                            <p:childTnLst>
                              <p:par>
                                <p:cTn id="57" presetID="10" presetClass="entr" presetSubtype="0" fill="hold" grpId="0" nodeType="afterEffect">
                                  <p:stCondLst>
                                    <p:cond delay="25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xEl>
                                              <p:pRg st="0" end="0"/>
                                            </p:txEl>
                                          </p:spTgt>
                                        </p:tgtEl>
                                        <p:attrNameLst>
                                          <p:attrName>style.visibility</p:attrName>
                                        </p:attrNameLst>
                                      </p:cBhvr>
                                      <p:to>
                                        <p:strVal val="visible"/>
                                      </p:to>
                                    </p:set>
                                    <p:animEffect transition="in" filter="fade">
                                      <p:cBhvr>
                                        <p:cTn id="62" dur="500"/>
                                        <p:tgtEl>
                                          <p:spTgt spid="34">
                                            <p:txEl>
                                              <p:pRg st="0" end="0"/>
                                            </p:txEl>
                                          </p:spTgt>
                                        </p:tgtEl>
                                      </p:cBhvr>
                                    </p:animEffect>
                                  </p:childTnLst>
                                </p:cTn>
                              </p:par>
                            </p:childTnLst>
                          </p:cTn>
                        </p:par>
                        <p:par>
                          <p:cTn id="63" fill="hold">
                            <p:stCondLst>
                              <p:cond delay="5000"/>
                            </p:stCondLst>
                            <p:childTnLst>
                              <p:par>
                                <p:cTn id="64" presetID="22" presetClass="entr" presetSubtype="8"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xEl>
                                              <p:pRg st="0" end="0"/>
                                            </p:txEl>
                                          </p:spTgt>
                                        </p:tgtEl>
                                        <p:attrNameLst>
                                          <p:attrName>style.visibility</p:attrName>
                                        </p:attrNameLst>
                                      </p:cBhvr>
                                      <p:to>
                                        <p:strVal val="visible"/>
                                      </p:to>
                                    </p:set>
                                    <p:animEffect transition="in" filter="fade">
                                      <p:cBhvr>
                                        <p:cTn id="73" dur="500"/>
                                        <p:tgtEl>
                                          <p:spTgt spid="28">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xEl>
                                              <p:pRg st="0" end="0"/>
                                            </p:txEl>
                                          </p:spTgt>
                                        </p:tgtEl>
                                        <p:attrNameLst>
                                          <p:attrName>style.visibility</p:attrName>
                                        </p:attrNameLst>
                                      </p:cBhvr>
                                      <p:to>
                                        <p:strVal val="visible"/>
                                      </p:to>
                                    </p:set>
                                    <p:animEffect transition="in" filter="fade">
                                      <p:cBhvr>
                                        <p:cTn id="76" dur="500"/>
                                        <p:tgtEl>
                                          <p:spTgt spid="29">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xEl>
                                              <p:pRg st="1" end="1"/>
                                            </p:txEl>
                                          </p:spTgt>
                                        </p:tgtEl>
                                        <p:attrNameLst>
                                          <p:attrName>style.visibility</p:attrName>
                                        </p:attrNameLst>
                                      </p:cBhvr>
                                      <p:to>
                                        <p:strVal val="visible"/>
                                      </p:to>
                                    </p:set>
                                    <p:animEffect transition="in" filter="fade">
                                      <p:cBhvr>
                                        <p:cTn id="79"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5" grpId="0" animBg="1"/>
      <p:bldP spid="9" grpId="0" animBg="1"/>
      <p:bldP spid="10"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allAtOnce">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8" grpId="0" build="p">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allAtOnce">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2" grpId="0" build="allAtOnce">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build="allAtOnce">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build="allAtOnce">
        <p:tmplLst>
          <p:tmpl lvl="1">
            <p:tnLst>
              <p:par>
                <p:cTn presetID="10" presetClass="entr" presetSubtype="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7" name="アーチ 6"/>
          <p:cNvSpPr/>
          <p:nvPr userDrawn="1"/>
        </p:nvSpPr>
        <p:spPr>
          <a:xfrm>
            <a:off x="5830838" y="2479203"/>
            <a:ext cx="6480720" cy="6480720"/>
          </a:xfrm>
          <a:prstGeom prst="blockArc">
            <a:avLst>
              <a:gd name="adj1" fmla="val 10800000"/>
              <a:gd name="adj2" fmla="val 16191525"/>
              <a:gd name="adj3" fmla="val 25571"/>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アーチ 30"/>
          <p:cNvSpPr/>
          <p:nvPr userDrawn="1"/>
        </p:nvSpPr>
        <p:spPr>
          <a:xfrm rot="5400000">
            <a:off x="5902846" y="2479203"/>
            <a:ext cx="6480720" cy="6480720"/>
          </a:xfrm>
          <a:prstGeom prst="blockArc">
            <a:avLst>
              <a:gd name="adj1" fmla="val 10800000"/>
              <a:gd name="adj2" fmla="val 16191525"/>
              <a:gd name="adj3" fmla="val 2557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アーチ 34"/>
          <p:cNvSpPr/>
          <p:nvPr userDrawn="1"/>
        </p:nvSpPr>
        <p:spPr>
          <a:xfrm rot="10800000">
            <a:off x="5902846" y="2551211"/>
            <a:ext cx="6480720" cy="6480720"/>
          </a:xfrm>
          <a:prstGeom prst="blockArc">
            <a:avLst>
              <a:gd name="adj1" fmla="val 10800000"/>
              <a:gd name="adj2" fmla="val 16191525"/>
              <a:gd name="adj3" fmla="val 2557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アーチ 35"/>
          <p:cNvSpPr/>
          <p:nvPr userDrawn="1"/>
        </p:nvSpPr>
        <p:spPr>
          <a:xfrm rot="16200000">
            <a:off x="5830838" y="2551211"/>
            <a:ext cx="6480720" cy="6480720"/>
          </a:xfrm>
          <a:prstGeom prst="blockArc">
            <a:avLst>
              <a:gd name="adj1" fmla="val 10800000"/>
              <a:gd name="adj2" fmla="val 16191525"/>
              <a:gd name="adj3" fmla="val 255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37" name="直線コネクタ 36"/>
          <p:cNvCxnSpPr/>
          <p:nvPr userDrawn="1"/>
        </p:nvCxnSpPr>
        <p:spPr>
          <a:xfrm flipV="1">
            <a:off x="12639555" y="2335188"/>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テキスト プレースホルダー 6"/>
          <p:cNvSpPr>
            <a:spLocks noGrp="1"/>
          </p:cNvSpPr>
          <p:nvPr>
            <p:ph type="body" sz="quarter" idx="13" hasCustomPrompt="1"/>
          </p:nvPr>
        </p:nvSpPr>
        <p:spPr>
          <a:xfrm>
            <a:off x="12815614" y="2390092"/>
            <a:ext cx="5040560"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39" name="テキスト プレースホルダー 6"/>
          <p:cNvSpPr>
            <a:spLocks noGrp="1"/>
          </p:cNvSpPr>
          <p:nvPr>
            <p:ph type="body" sz="quarter" idx="14" hasCustomPrompt="1"/>
          </p:nvPr>
        </p:nvSpPr>
        <p:spPr>
          <a:xfrm>
            <a:off x="12815614" y="3167144"/>
            <a:ext cx="5040560" cy="1224136"/>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0" name="直線コネクタ 39"/>
          <p:cNvCxnSpPr/>
          <p:nvPr userDrawn="1"/>
        </p:nvCxnSpPr>
        <p:spPr>
          <a:xfrm flipV="1">
            <a:off x="12629212" y="6943700"/>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1" name="テキスト プレースホルダー 6"/>
          <p:cNvSpPr>
            <a:spLocks noGrp="1"/>
          </p:cNvSpPr>
          <p:nvPr>
            <p:ph type="body" sz="quarter" idx="15" hasCustomPrompt="1"/>
          </p:nvPr>
        </p:nvSpPr>
        <p:spPr>
          <a:xfrm>
            <a:off x="12805271" y="7030744"/>
            <a:ext cx="5040560" cy="864096"/>
          </a:xfrm>
        </p:spPr>
        <p:txBody>
          <a:bodyPr anchor="b">
            <a:normAutofit/>
          </a:bodyPr>
          <a:lstStyle>
            <a:lvl1pPr algn="l">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2" name="テキスト プレースホルダー 6"/>
          <p:cNvSpPr>
            <a:spLocks noGrp="1"/>
          </p:cNvSpPr>
          <p:nvPr>
            <p:ph type="body" sz="quarter" idx="16" hasCustomPrompt="1"/>
          </p:nvPr>
        </p:nvSpPr>
        <p:spPr>
          <a:xfrm>
            <a:off x="12805271" y="7807796"/>
            <a:ext cx="5040560" cy="1224136"/>
          </a:xfrm>
        </p:spPr>
        <p:txBody>
          <a:bodyPr>
            <a:noAutofit/>
          </a:bodyPr>
          <a:lstStyle>
            <a:lvl1pPr algn="l">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3" name="直線コネクタ 42"/>
          <p:cNvCxnSpPr/>
          <p:nvPr userDrawn="1"/>
        </p:nvCxnSpPr>
        <p:spPr>
          <a:xfrm flipV="1">
            <a:off x="5593114" y="2384184"/>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4" name="テキスト プレースホルダー 6"/>
          <p:cNvSpPr>
            <a:spLocks noGrp="1"/>
          </p:cNvSpPr>
          <p:nvPr>
            <p:ph type="body" sz="quarter" idx="17" hasCustomPrompt="1"/>
          </p:nvPr>
        </p:nvSpPr>
        <p:spPr>
          <a:xfrm>
            <a:off x="440581" y="2407196"/>
            <a:ext cx="5040560" cy="864096"/>
          </a:xfrm>
        </p:spPr>
        <p:txBody>
          <a:bodyPr anchor="b">
            <a:normAutofit/>
          </a:bodyPr>
          <a:lstStyle>
            <a:lvl1pPr algn="r">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5" name="テキスト プレースホルダー 6"/>
          <p:cNvSpPr>
            <a:spLocks noGrp="1"/>
          </p:cNvSpPr>
          <p:nvPr>
            <p:ph type="body" sz="quarter" idx="18" hasCustomPrompt="1"/>
          </p:nvPr>
        </p:nvSpPr>
        <p:spPr>
          <a:xfrm>
            <a:off x="440581" y="3184248"/>
            <a:ext cx="5040560" cy="1224136"/>
          </a:xfrm>
        </p:spPr>
        <p:txBody>
          <a:bodyPr>
            <a:noAutofit/>
          </a:bodyPr>
          <a:lstStyle>
            <a:lvl1pPr algn="r">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cxnSp>
        <p:nvCxnSpPr>
          <p:cNvPr id="46" name="直線コネクタ 45"/>
          <p:cNvCxnSpPr/>
          <p:nvPr userDrawn="1"/>
        </p:nvCxnSpPr>
        <p:spPr>
          <a:xfrm flipV="1">
            <a:off x="5582771" y="6943700"/>
            <a:ext cx="0" cy="2052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テキスト プレースホルダー 6"/>
          <p:cNvSpPr>
            <a:spLocks noGrp="1"/>
          </p:cNvSpPr>
          <p:nvPr>
            <p:ph type="body" sz="quarter" idx="19" hasCustomPrompt="1"/>
          </p:nvPr>
        </p:nvSpPr>
        <p:spPr>
          <a:xfrm>
            <a:off x="430238" y="7047848"/>
            <a:ext cx="5040560" cy="864096"/>
          </a:xfrm>
        </p:spPr>
        <p:txBody>
          <a:bodyPr anchor="b">
            <a:normAutofit/>
          </a:bodyPr>
          <a:lstStyle>
            <a:lvl1pPr algn="r">
              <a:spcBef>
                <a:spcPts val="0"/>
              </a:spcBef>
              <a:defRPr sz="3600" baseline="0">
                <a:solidFill>
                  <a:schemeClr val="accent1"/>
                </a:solidFill>
              </a:defRPr>
            </a:lvl1pPr>
          </a:lstStyle>
          <a:p>
            <a:pPr lvl="0"/>
            <a:r>
              <a:rPr kumimoji="1" lang="en-US" altLang="ja-JP" dirty="0"/>
              <a:t>Caption Goes Here</a:t>
            </a:r>
            <a:endParaRPr kumimoji="1" lang="ja-JP" altLang="en-US" dirty="0"/>
          </a:p>
        </p:txBody>
      </p:sp>
      <p:sp>
        <p:nvSpPr>
          <p:cNvPr id="48" name="テキスト プレースホルダー 6"/>
          <p:cNvSpPr>
            <a:spLocks noGrp="1"/>
          </p:cNvSpPr>
          <p:nvPr>
            <p:ph type="body" sz="quarter" idx="20" hasCustomPrompt="1"/>
          </p:nvPr>
        </p:nvSpPr>
        <p:spPr>
          <a:xfrm>
            <a:off x="430238" y="7824900"/>
            <a:ext cx="5040560" cy="1224136"/>
          </a:xfrm>
        </p:spPr>
        <p:txBody>
          <a:bodyPr>
            <a:noAutofit/>
          </a:bodyPr>
          <a:lstStyle>
            <a:lvl1pPr algn="r">
              <a:lnSpc>
                <a:spcPct val="100000"/>
              </a:lnSpc>
              <a:spcBef>
                <a:spcPts val="0"/>
              </a:spcBef>
              <a:defRPr sz="24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9" name="テキスト プレースホルダー 6"/>
          <p:cNvSpPr>
            <a:spLocks noGrp="1"/>
          </p:cNvSpPr>
          <p:nvPr>
            <p:ph type="body" sz="quarter" idx="21" hasCustomPrompt="1"/>
          </p:nvPr>
        </p:nvSpPr>
        <p:spPr>
          <a:xfrm>
            <a:off x="9791278" y="3701272"/>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0" name="テキスト プレースホルダー 6"/>
          <p:cNvSpPr>
            <a:spLocks noGrp="1"/>
          </p:cNvSpPr>
          <p:nvPr>
            <p:ph type="body" sz="quarter" idx="22" hasCustomPrompt="1"/>
          </p:nvPr>
        </p:nvSpPr>
        <p:spPr>
          <a:xfrm>
            <a:off x="9791278" y="7157656"/>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1" name="テキスト プレースホルダー 6"/>
          <p:cNvSpPr>
            <a:spLocks noGrp="1"/>
          </p:cNvSpPr>
          <p:nvPr>
            <p:ph type="body" sz="quarter" idx="23" hasCustomPrompt="1"/>
          </p:nvPr>
        </p:nvSpPr>
        <p:spPr>
          <a:xfrm>
            <a:off x="6334894" y="3703340"/>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sp>
        <p:nvSpPr>
          <p:cNvPr id="52" name="テキスト プレースホルダー 6"/>
          <p:cNvSpPr>
            <a:spLocks noGrp="1"/>
          </p:cNvSpPr>
          <p:nvPr>
            <p:ph type="body" sz="quarter" idx="24" hasCustomPrompt="1"/>
          </p:nvPr>
        </p:nvSpPr>
        <p:spPr>
          <a:xfrm>
            <a:off x="6334894" y="7159724"/>
            <a:ext cx="2014869" cy="722148"/>
          </a:xfrm>
        </p:spPr>
        <p:txBody>
          <a:bodyPr anchor="ctr">
            <a:normAutofit/>
          </a:bodyPr>
          <a:lstStyle>
            <a:lvl1pPr algn="ctr">
              <a:spcBef>
                <a:spcPts val="0"/>
              </a:spcBef>
              <a:defRPr sz="2800" baseline="0">
                <a:solidFill>
                  <a:schemeClr val="bg1"/>
                </a:solidFill>
              </a:defRPr>
            </a:lvl1pPr>
          </a:lstStyle>
          <a:p>
            <a:pPr lvl="0"/>
            <a:r>
              <a:rPr kumimoji="1" lang="en-US" altLang="ja-JP" dirty="0"/>
              <a:t>TEXT</a:t>
            </a:r>
            <a:endParaRPr kumimoji="1" lang="ja-JP" altLang="en-US" dirty="0"/>
          </a:p>
        </p:txBody>
      </p:sp>
      <p:cxnSp>
        <p:nvCxnSpPr>
          <p:cNvPr id="11" name="直線コネクタ 10"/>
          <p:cNvCxnSpPr>
            <a:stCxn id="49" idx="3"/>
          </p:cNvCxnSpPr>
          <p:nvPr userDrawn="1"/>
        </p:nvCxnSpPr>
        <p:spPr>
          <a:xfrm flipV="1">
            <a:off x="11806147" y="3358336"/>
            <a:ext cx="833408" cy="70401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3" name="直線コネクタ 10"/>
          <p:cNvCxnSpPr>
            <a:stCxn id="50" idx="3"/>
          </p:cNvCxnSpPr>
          <p:nvPr userDrawn="1"/>
        </p:nvCxnSpPr>
        <p:spPr>
          <a:xfrm>
            <a:off x="11806147" y="7518730"/>
            <a:ext cx="823065" cy="48025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4" name="直線コネクタ 10"/>
          <p:cNvCxnSpPr/>
          <p:nvPr userDrawn="1"/>
        </p:nvCxnSpPr>
        <p:spPr>
          <a:xfrm flipV="1">
            <a:off x="5593114" y="7518730"/>
            <a:ext cx="741780" cy="48025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a:stCxn id="51" idx="1"/>
          </p:cNvCxnSpPr>
          <p:nvPr userDrawn="1"/>
        </p:nvCxnSpPr>
        <p:spPr>
          <a:xfrm rot="10800000">
            <a:off x="5593114" y="3358336"/>
            <a:ext cx="741780" cy="7060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44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9">
                                            <p:txEl>
                                              <p:pRg st="0" end="0"/>
                                            </p:txEl>
                                          </p:spTgt>
                                        </p:tgtEl>
                                        <p:attrNameLst>
                                          <p:attrName>style.visibility</p:attrName>
                                        </p:attrNameLst>
                                      </p:cBhvr>
                                      <p:to>
                                        <p:strVal val="visible"/>
                                      </p:to>
                                    </p:set>
                                    <p:animEffect transition="in" filter="fade">
                                      <p:cBhvr>
                                        <p:cTn id="14" dur="500"/>
                                        <p:tgtEl>
                                          <p:spTgt spid="49">
                                            <p:txEl>
                                              <p:pRg st="0" end="0"/>
                                            </p:txEl>
                                          </p:spTgt>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Effect transition="in" filter="fade">
                                      <p:cBhvr>
                                        <p:cTn id="25" dur="500"/>
                                        <p:tgtEl>
                                          <p:spTgt spid="38">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xEl>
                                              <p:pRg st="0" end="0"/>
                                            </p:txEl>
                                          </p:spTgt>
                                        </p:tgtEl>
                                        <p:attrNameLst>
                                          <p:attrName>style.visibility</p:attrName>
                                        </p:attrNameLst>
                                      </p:cBhvr>
                                      <p:to>
                                        <p:strVal val="visible"/>
                                      </p:to>
                                    </p:set>
                                    <p:animEffect transition="in" filter="fade">
                                      <p:cBhvr>
                                        <p:cTn id="28" dur="500"/>
                                        <p:tgtEl>
                                          <p:spTgt spid="39">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xEl>
                                              <p:pRg st="1" end="1"/>
                                            </p:txEl>
                                          </p:spTgt>
                                        </p:tgtEl>
                                        <p:attrNameLst>
                                          <p:attrName>style.visibility</p:attrName>
                                        </p:attrNameLst>
                                      </p:cBhvr>
                                      <p:to>
                                        <p:strVal val="visible"/>
                                      </p:to>
                                    </p:set>
                                    <p:animEffect transition="in" filter="fade">
                                      <p:cBhvr>
                                        <p:cTn id="31" dur="500"/>
                                        <p:tgtEl>
                                          <p:spTgt spid="39">
                                            <p:txEl>
                                              <p:pRg st="1" end="1"/>
                                            </p:txEl>
                                          </p:spTgt>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Effect transition="in" filter="fade">
                                      <p:cBhvr>
                                        <p:cTn id="38" dur="500"/>
                                        <p:tgtEl>
                                          <p:spTgt spid="50">
                                            <p:txEl>
                                              <p:pRg st="0" end="0"/>
                                            </p:txEl>
                                          </p:spTgt>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left)">
                                      <p:cBhvr>
                                        <p:cTn id="42" dur="500"/>
                                        <p:tgtEl>
                                          <p:spTgt spid="53"/>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1">
                                            <p:txEl>
                                              <p:pRg st="0" end="0"/>
                                            </p:txEl>
                                          </p:spTgt>
                                        </p:tgtEl>
                                        <p:attrNameLst>
                                          <p:attrName>style.visibility</p:attrName>
                                        </p:attrNameLst>
                                      </p:cBhvr>
                                      <p:to>
                                        <p:strVal val="visible"/>
                                      </p:to>
                                    </p:set>
                                    <p:animEffect transition="in" filter="fade">
                                      <p:cBhvr>
                                        <p:cTn id="49" dur="500"/>
                                        <p:tgtEl>
                                          <p:spTgt spid="41">
                                            <p:txEl>
                                              <p:pRg st="0" end="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2">
                                            <p:txEl>
                                              <p:pRg st="0" end="0"/>
                                            </p:txEl>
                                          </p:spTgt>
                                        </p:tgtEl>
                                        <p:attrNameLst>
                                          <p:attrName>style.visibility</p:attrName>
                                        </p:attrNameLst>
                                      </p:cBhvr>
                                      <p:to>
                                        <p:strVal val="visible"/>
                                      </p:to>
                                    </p:set>
                                    <p:animEffect transition="in" filter="fade">
                                      <p:cBhvr>
                                        <p:cTn id="52" dur="500"/>
                                        <p:tgtEl>
                                          <p:spTgt spid="42">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2">
                                            <p:txEl>
                                              <p:pRg st="1" end="1"/>
                                            </p:txEl>
                                          </p:spTgt>
                                        </p:tgtEl>
                                        <p:attrNameLst>
                                          <p:attrName>style.visibility</p:attrName>
                                        </p:attrNameLst>
                                      </p:cBhvr>
                                      <p:to>
                                        <p:strVal val="visible"/>
                                      </p:to>
                                    </p:set>
                                    <p:animEffect transition="in" filter="fade">
                                      <p:cBhvr>
                                        <p:cTn id="55" dur="500"/>
                                        <p:tgtEl>
                                          <p:spTgt spid="42">
                                            <p:txEl>
                                              <p:pRg st="1" end="1"/>
                                            </p:txEl>
                                          </p:spTgt>
                                        </p:tgtEl>
                                      </p:cBhvr>
                                    </p:animEffect>
                                  </p:childTnLst>
                                </p:cTn>
                              </p:par>
                            </p:childTnLst>
                          </p:cTn>
                        </p:par>
                        <p:par>
                          <p:cTn id="56" fill="hold">
                            <p:stCondLst>
                              <p:cond delay="4250"/>
                            </p:stCondLst>
                            <p:childTnLst>
                              <p:par>
                                <p:cTn id="57" presetID="10" presetClass="entr" presetSubtype="0" fill="hold" grpId="0" nodeType="afterEffect">
                                  <p:stCondLst>
                                    <p:cond delay="25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500"/>
                                        <p:tgtEl>
                                          <p:spTgt spid="36"/>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fade">
                                      <p:cBhvr>
                                        <p:cTn id="62" dur="500"/>
                                        <p:tgtEl>
                                          <p:spTgt spid="52">
                                            <p:txEl>
                                              <p:pRg st="0" end="0"/>
                                            </p:txEl>
                                          </p:spTgt>
                                        </p:tgtEl>
                                      </p:cBhvr>
                                    </p:animEffect>
                                  </p:childTnLst>
                                </p:cTn>
                              </p:par>
                            </p:childTnLst>
                          </p:cTn>
                        </p:par>
                        <p:par>
                          <p:cTn id="63" fill="hold">
                            <p:stCondLst>
                              <p:cond delay="5000"/>
                            </p:stCondLst>
                            <p:childTnLst>
                              <p:par>
                                <p:cTn id="64" presetID="22" presetClass="entr" presetSubtype="2"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500"/>
                                        <p:tgtEl>
                                          <p:spTgt spid="54"/>
                                        </p:tgtEl>
                                      </p:cBhvr>
                                    </p:animEffect>
                                  </p:childTnLst>
                                </p:cTn>
                              </p:par>
                            </p:childTnLst>
                          </p:cTn>
                        </p:par>
                        <p:par>
                          <p:cTn id="67" fill="hold">
                            <p:stCondLst>
                              <p:cond delay="5500"/>
                            </p:stCondLst>
                            <p:childTnLst>
                              <p:par>
                                <p:cTn id="68" presetID="10" presetClass="entr" presetSubtype="0"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7">
                                            <p:txEl>
                                              <p:pRg st="0" end="0"/>
                                            </p:txEl>
                                          </p:spTgt>
                                        </p:tgtEl>
                                        <p:attrNameLst>
                                          <p:attrName>style.visibility</p:attrName>
                                        </p:attrNameLst>
                                      </p:cBhvr>
                                      <p:to>
                                        <p:strVal val="visible"/>
                                      </p:to>
                                    </p:set>
                                    <p:animEffect transition="in" filter="fade">
                                      <p:cBhvr>
                                        <p:cTn id="73" dur="500"/>
                                        <p:tgtEl>
                                          <p:spTgt spid="47">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8">
                                            <p:txEl>
                                              <p:pRg st="0" end="0"/>
                                            </p:txEl>
                                          </p:spTgt>
                                        </p:tgtEl>
                                        <p:attrNameLst>
                                          <p:attrName>style.visibility</p:attrName>
                                        </p:attrNameLst>
                                      </p:cBhvr>
                                      <p:to>
                                        <p:strVal val="visible"/>
                                      </p:to>
                                    </p:set>
                                    <p:animEffect transition="in" filter="fade">
                                      <p:cBhvr>
                                        <p:cTn id="76" dur="500"/>
                                        <p:tgtEl>
                                          <p:spTgt spid="48">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xEl>
                                              <p:pRg st="1" end="1"/>
                                            </p:txEl>
                                          </p:spTgt>
                                        </p:tgtEl>
                                        <p:attrNameLst>
                                          <p:attrName>style.visibility</p:attrName>
                                        </p:attrNameLst>
                                      </p:cBhvr>
                                      <p:to>
                                        <p:strVal val="visible"/>
                                      </p:to>
                                    </p:set>
                                    <p:animEffect transition="in" filter="fade">
                                      <p:cBhvr>
                                        <p:cTn id="79" dur="500"/>
                                        <p:tgtEl>
                                          <p:spTgt spid="48">
                                            <p:txEl>
                                              <p:pRg st="1" end="1"/>
                                            </p:txEl>
                                          </p:spTgt>
                                        </p:tgtEl>
                                      </p:cBhvr>
                                    </p:animEffect>
                                  </p:childTnLst>
                                </p:cTn>
                              </p:par>
                            </p:childTnLst>
                          </p:cTn>
                        </p:par>
                        <p:par>
                          <p:cTn id="80" fill="hold">
                            <p:stCondLst>
                              <p:cond delay="6000"/>
                            </p:stCondLst>
                            <p:childTnLst>
                              <p:par>
                                <p:cTn id="81" presetID="10" presetClass="entr" presetSubtype="0" fill="hold" grpId="0" nodeType="afterEffect">
                                  <p:stCondLst>
                                    <p:cond delay="25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par>
                                <p:cTn id="84" presetID="10" presetClass="entr" presetSubtype="0" fill="hold" grpId="0" nodeType="withEffect">
                                  <p:stCondLst>
                                    <p:cond delay="250"/>
                                  </p:stCondLst>
                                  <p:childTnLst>
                                    <p:set>
                                      <p:cBhvr>
                                        <p:cTn id="85" dur="1" fill="hold">
                                          <p:stCondLst>
                                            <p:cond delay="0"/>
                                          </p:stCondLst>
                                        </p:cTn>
                                        <p:tgtEl>
                                          <p:spTgt spid="51">
                                            <p:txEl>
                                              <p:pRg st="0" end="0"/>
                                            </p:txEl>
                                          </p:spTgt>
                                        </p:tgtEl>
                                        <p:attrNameLst>
                                          <p:attrName>style.visibility</p:attrName>
                                        </p:attrNameLst>
                                      </p:cBhvr>
                                      <p:to>
                                        <p:strVal val="visible"/>
                                      </p:to>
                                    </p:set>
                                    <p:animEffect transition="in" filter="fade">
                                      <p:cBhvr>
                                        <p:cTn id="86" dur="500"/>
                                        <p:tgtEl>
                                          <p:spTgt spid="51">
                                            <p:txEl>
                                              <p:pRg st="0" end="0"/>
                                            </p:txEl>
                                          </p:spTgt>
                                        </p:tgtEl>
                                      </p:cBhvr>
                                    </p:animEffect>
                                  </p:childTnLst>
                                </p:cTn>
                              </p:par>
                            </p:childTnLst>
                          </p:cTn>
                        </p:par>
                        <p:par>
                          <p:cTn id="87" fill="hold">
                            <p:stCondLst>
                              <p:cond delay="6750"/>
                            </p:stCondLst>
                            <p:childTnLst>
                              <p:par>
                                <p:cTn id="88" presetID="22" presetClass="entr" presetSubtype="2" fill="hold" nodeType="after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wipe(right)">
                                      <p:cBhvr>
                                        <p:cTn id="90" dur="500"/>
                                        <p:tgtEl>
                                          <p:spTgt spid="61"/>
                                        </p:tgtEl>
                                      </p:cBhvr>
                                    </p:animEffect>
                                  </p:childTnLst>
                                </p:cTn>
                              </p:par>
                            </p:childTnLst>
                          </p:cTn>
                        </p:par>
                        <p:par>
                          <p:cTn id="91" fill="hold">
                            <p:stCondLst>
                              <p:cond delay="7250"/>
                            </p:stCondLst>
                            <p:childTnLst>
                              <p:par>
                                <p:cTn id="92" presetID="10" presetClass="entr" presetSubtype="0" fill="hold"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500"/>
                                        <p:tgtEl>
                                          <p:spTgt spid="4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4">
                                            <p:txEl>
                                              <p:pRg st="0" end="0"/>
                                            </p:txEl>
                                          </p:spTgt>
                                        </p:tgtEl>
                                        <p:attrNameLst>
                                          <p:attrName>style.visibility</p:attrName>
                                        </p:attrNameLst>
                                      </p:cBhvr>
                                      <p:to>
                                        <p:strVal val="visible"/>
                                      </p:to>
                                    </p:set>
                                    <p:animEffect transition="in" filter="fade">
                                      <p:cBhvr>
                                        <p:cTn id="97" dur="500"/>
                                        <p:tgtEl>
                                          <p:spTgt spid="4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5">
                                            <p:txEl>
                                              <p:pRg st="0" end="0"/>
                                            </p:txEl>
                                          </p:spTgt>
                                        </p:tgtEl>
                                        <p:attrNameLst>
                                          <p:attrName>style.visibility</p:attrName>
                                        </p:attrNameLst>
                                      </p:cBhvr>
                                      <p:to>
                                        <p:strVal val="visible"/>
                                      </p:to>
                                    </p:set>
                                    <p:animEffect transition="in" filter="fade">
                                      <p:cBhvr>
                                        <p:cTn id="100" dur="500"/>
                                        <p:tgtEl>
                                          <p:spTgt spid="45">
                                            <p:txEl>
                                              <p:pRg st="0" end="0"/>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xEl>
                                              <p:pRg st="1" end="1"/>
                                            </p:txEl>
                                          </p:spTgt>
                                        </p:tgtEl>
                                        <p:attrNameLst>
                                          <p:attrName>style.visibility</p:attrName>
                                        </p:attrNameLst>
                                      </p:cBhvr>
                                      <p:to>
                                        <p:strVal val="visible"/>
                                      </p:to>
                                    </p:set>
                                    <p:animEffect transition="in" filter="fade">
                                      <p:cBhvr>
                                        <p:cTn id="103" dur="500"/>
                                        <p:tgtEl>
                                          <p:spTgt spid="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bldP spid="31" grpId="0" animBg="1"/>
      <p:bldP spid="35" grpId="0" animBg="1"/>
      <p:bldP spid="36" grpId="0" animBg="1"/>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4" grpId="0" build="p">
        <p:tmplLst>
          <p:tmpl lvl="1">
            <p:tnLst>
              <p:par>
                <p:cTn presetID="10" presetClass="entr" presetSubtype="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7" grpId="0" build="p">
        <p:tmplLst>
          <p:tmpl lvl="1">
            <p:tnLst>
              <p:par>
                <p:cTn presetID="10" presetClass="entr" presetSubtype="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25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withEffect">
                  <p:stCondLst>
                    <p:cond delay="2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191172"/>
            <a:ext cx="6985000" cy="6983413"/>
          </a:xfrm>
        </p:spPr>
        <p:txBody>
          <a:bodyPr/>
          <a:lstStyle>
            <a:lvl1pPr>
              <a:defRPr/>
            </a:lvl1pPr>
          </a:lstStyle>
          <a:p>
            <a:r>
              <a:rPr kumimoji="1" lang="en-US" altLang="ja-JP" dirty="0"/>
              <a:t>Add Graph</a:t>
            </a:r>
            <a:endParaRPr kumimoji="1" lang="ja-JP" altLang="en-US" dirty="0"/>
          </a:p>
        </p:txBody>
      </p:sp>
      <p:sp>
        <p:nvSpPr>
          <p:cNvPr id="37" name="テキスト プレースホルダー 6"/>
          <p:cNvSpPr>
            <a:spLocks noGrp="1"/>
          </p:cNvSpPr>
          <p:nvPr>
            <p:ph type="body" sz="quarter" idx="14" hasCustomPrompt="1"/>
          </p:nvPr>
        </p:nvSpPr>
        <p:spPr>
          <a:xfrm>
            <a:off x="8063086" y="2743594"/>
            <a:ext cx="94299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8" name="テキスト プレースホルダー 6"/>
          <p:cNvSpPr>
            <a:spLocks noGrp="1"/>
          </p:cNvSpPr>
          <p:nvPr>
            <p:ph type="body" sz="quarter" idx="15" hasCustomPrompt="1"/>
          </p:nvPr>
        </p:nvSpPr>
        <p:spPr>
          <a:xfrm>
            <a:off x="8063086" y="3520646"/>
            <a:ext cx="9429948" cy="201622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40" name="テキスト プレースホルダー 6"/>
          <p:cNvSpPr>
            <a:spLocks noGrp="1"/>
          </p:cNvSpPr>
          <p:nvPr>
            <p:ph type="body" sz="quarter" idx="16" hasCustomPrompt="1"/>
          </p:nvPr>
        </p:nvSpPr>
        <p:spPr>
          <a:xfrm>
            <a:off x="8066186" y="5806608"/>
            <a:ext cx="94299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41" name="テキスト プレースホルダー 6"/>
          <p:cNvSpPr>
            <a:spLocks noGrp="1"/>
          </p:cNvSpPr>
          <p:nvPr>
            <p:ph type="body" sz="quarter" idx="17" hasCustomPrompt="1"/>
          </p:nvPr>
        </p:nvSpPr>
        <p:spPr>
          <a:xfrm>
            <a:off x="8066186" y="6583660"/>
            <a:ext cx="9429948" cy="201622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78317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500"/>
                                        <p:tgtEl>
                                          <p:spTgt spid="3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xEl>
                                              <p:pRg st="1" end="1"/>
                                            </p:txEl>
                                          </p:spTgt>
                                        </p:tgtEl>
                                        <p:attrNameLst>
                                          <p:attrName>style.visibility</p:attrName>
                                        </p:attrNameLst>
                                      </p:cBhvr>
                                      <p:to>
                                        <p:strVal val="visible"/>
                                      </p:to>
                                    </p:set>
                                    <p:animEffect transition="in" filter="fade">
                                      <p:cBhvr>
                                        <p:cTn id="22" dur="500"/>
                                        <p:tgtEl>
                                          <p:spTgt spid="38">
                                            <p:txEl>
                                              <p:pRg st="1" end="1"/>
                                            </p:txEl>
                                          </p:spTgt>
                                        </p:tgtEl>
                                      </p:cBhvr>
                                    </p:animEffect>
                                  </p:childTnLst>
                                </p:cTn>
                              </p:par>
                            </p:childTnLst>
                          </p:cTn>
                        </p:par>
                        <p:par>
                          <p:cTn id="23" fill="hold">
                            <p:stCondLst>
                              <p:cond delay="3000"/>
                            </p:stCondLst>
                            <p:childTnLst>
                              <p:par>
                                <p:cTn id="24" presetID="10" presetClass="entr" presetSubtype="0" fill="hold" grpId="0" nodeType="afterEffect">
                                  <p:stCondLst>
                                    <p:cond delay="250"/>
                                  </p:stCondLst>
                                  <p:childTnLst>
                                    <p:set>
                                      <p:cBhvr>
                                        <p:cTn id="25" dur="1" fill="hold">
                                          <p:stCondLst>
                                            <p:cond delay="0"/>
                                          </p:stCondLst>
                                        </p:cTn>
                                        <p:tgtEl>
                                          <p:spTgt spid="40">
                                            <p:txEl>
                                              <p:pRg st="0" end="0"/>
                                            </p:txEl>
                                          </p:spTgt>
                                        </p:tgtEl>
                                        <p:attrNameLst>
                                          <p:attrName>style.visibility</p:attrName>
                                        </p:attrNameLst>
                                      </p:cBhvr>
                                      <p:to>
                                        <p:strVal val="visible"/>
                                      </p:to>
                                    </p:set>
                                    <p:animEffect transition="in" filter="fade">
                                      <p:cBhvr>
                                        <p:cTn id="26" dur="500"/>
                                        <p:tgtEl>
                                          <p:spTgt spid="40">
                                            <p:txEl>
                                              <p:pRg st="0" end="0"/>
                                            </p:txEl>
                                          </p:spTgt>
                                        </p:tgtEl>
                                      </p:cBhvr>
                                    </p:animEffect>
                                  </p:childTnLst>
                                </p:cTn>
                              </p:par>
                            </p:childTnLst>
                          </p:cTn>
                        </p:par>
                        <p:par>
                          <p:cTn id="27" fill="hold">
                            <p:stCondLst>
                              <p:cond delay="3750"/>
                            </p:stCondLst>
                            <p:childTnLst>
                              <p:par>
                                <p:cTn id="28" presetID="10" presetClass="entr" presetSubtype="0" fill="hold" grpId="0" nodeType="afterEffect">
                                  <p:stCondLst>
                                    <p:cond delay="0"/>
                                  </p:stCondLst>
                                  <p:childTnLst>
                                    <p:set>
                                      <p:cBhvr>
                                        <p:cTn id="29" dur="1" fill="hold">
                                          <p:stCondLst>
                                            <p:cond delay="0"/>
                                          </p:stCondLst>
                                        </p:cTn>
                                        <p:tgtEl>
                                          <p:spTgt spid="41">
                                            <p:txEl>
                                              <p:pRg st="0" end="0"/>
                                            </p:txEl>
                                          </p:spTgt>
                                        </p:tgtEl>
                                        <p:attrNameLst>
                                          <p:attrName>style.visibility</p:attrName>
                                        </p:attrNameLst>
                                      </p:cBhvr>
                                      <p:to>
                                        <p:strVal val="visible"/>
                                      </p:to>
                                    </p:set>
                                    <p:animEffect transition="in" filter="fade">
                                      <p:cBhvr>
                                        <p:cTn id="30" dur="500"/>
                                        <p:tgtEl>
                                          <p:spTgt spid="41">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xEl>
                                              <p:pRg st="1" end="1"/>
                                            </p:txEl>
                                          </p:spTgt>
                                        </p:tgtEl>
                                        <p:attrNameLst>
                                          <p:attrName>style.visibility</p:attrName>
                                        </p:attrNameLst>
                                      </p:cBhvr>
                                      <p:to>
                                        <p:strVal val="visible"/>
                                      </p:to>
                                    </p:set>
                                    <p:animEffect transition="in" filter="fade">
                                      <p:cBhvr>
                                        <p:cTn id="33" dur="500"/>
                                        <p:tgtEl>
                                          <p:spTgt spid="4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p:bldP spid="37" grpId="0" build="p">
        <p:tmplLst>
          <p:tmpl lvl="1">
            <p:tnLst>
              <p:par>
                <p:cTn presetID="10" presetClass="entr" presetSubtype="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allAtOnce">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after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allAtOnce">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ph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263181"/>
            <a:ext cx="16633848" cy="5184575"/>
          </a:xfrm>
        </p:spPr>
        <p:txBody>
          <a:bodyPr/>
          <a:lstStyle>
            <a:lvl1pPr>
              <a:defRPr/>
            </a:lvl1pPr>
          </a:lstStyle>
          <a:p>
            <a:r>
              <a:rPr kumimoji="1" lang="en-US" altLang="ja-JP" dirty="0"/>
              <a:t>Add Graph</a:t>
            </a:r>
            <a:endParaRPr kumimoji="1" lang="ja-JP" altLang="en-US" dirty="0"/>
          </a:p>
        </p:txBody>
      </p:sp>
      <p:sp>
        <p:nvSpPr>
          <p:cNvPr id="11" name="テキスト プレースホルダー 6"/>
          <p:cNvSpPr>
            <a:spLocks noGrp="1"/>
          </p:cNvSpPr>
          <p:nvPr>
            <p:ph type="body" sz="quarter" idx="14" hasCustomPrompt="1"/>
          </p:nvPr>
        </p:nvSpPr>
        <p:spPr>
          <a:xfrm>
            <a:off x="790278" y="7591772"/>
            <a:ext cx="16633848"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12" name="テキスト プレースホルダー 6"/>
          <p:cNvSpPr>
            <a:spLocks noGrp="1"/>
          </p:cNvSpPr>
          <p:nvPr>
            <p:ph type="body" sz="quarter" idx="15" hasCustomPrompt="1"/>
          </p:nvPr>
        </p:nvSpPr>
        <p:spPr>
          <a:xfrm>
            <a:off x="790278" y="8311852"/>
            <a:ext cx="16633848" cy="1152128"/>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87253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22" presetClass="entr" presetSubtype="4"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down)">
                                      <p:cBhvr>
                                        <p:cTn id="11" dur="1000"/>
                                        <p:tgtEl>
                                          <p:spTgt spid="8">
                                            <p:txEl>
                                              <p:pRg st="0" end="0"/>
                                            </p:txEl>
                                          </p:spTgt>
                                        </p:tgtEl>
                                      </p:cBhvr>
                                    </p:animEffect>
                                  </p:childTnLst>
                                </p:cTn>
                              </p:par>
                            </p:childTnLst>
                          </p:cTn>
                        </p:par>
                        <p:par>
                          <p:cTn id="12" fill="hold">
                            <p:stCondLst>
                              <p:cond delay="1750"/>
                            </p:stCondLst>
                            <p:childTnLst>
                              <p:par>
                                <p:cTn id="13" presetID="10" presetClass="entr" presetSubtype="0" fill="hold" grpId="0" nodeType="afterEffect">
                                  <p:stCondLst>
                                    <p:cond delay="25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build="p"/>
      <p:bldP spid="11" grpId="0" build="p">
        <p:tmplLst>
          <p:tmpl lvl="1">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allAtOnce"/>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310" y="1111052"/>
            <a:ext cx="6192688" cy="2016224"/>
          </a:xfrm>
          <a:prstGeom prst="rect">
            <a:avLst/>
          </a:prstGeom>
        </p:spPr>
        <p:txBody>
          <a:bodyPr anchor="ctr"/>
          <a:lstStyle>
            <a:lvl1pPr algn="l">
              <a:defRPr sz="7200" spc="600" baseline="0"/>
            </a:lvl1pPr>
          </a:lstStyle>
          <a:p>
            <a:r>
              <a:rPr kumimoji="1" lang="en-US" altLang="ja-JP" dirty="0"/>
              <a:t>HISTORY</a:t>
            </a:r>
            <a:endParaRPr kumimoji="1" lang="ja-JP" altLang="en-US" dirty="0"/>
          </a:p>
        </p:txBody>
      </p:sp>
      <p:grpSp>
        <p:nvGrpSpPr>
          <p:cNvPr id="4" name="グループ化 3"/>
          <p:cNvGrpSpPr/>
          <p:nvPr userDrawn="1"/>
        </p:nvGrpSpPr>
        <p:grpSpPr>
          <a:xfrm>
            <a:off x="574254" y="462980"/>
            <a:ext cx="661574" cy="1728192"/>
            <a:chOff x="4012746" y="1615108"/>
            <a:chExt cx="661574" cy="1728192"/>
          </a:xfrm>
        </p:grpSpPr>
        <p:cxnSp>
          <p:nvCxnSpPr>
            <p:cNvPr id="5" name="直線コネクタ 4"/>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9" name="直線コネクタ 8"/>
          <p:cNvCxnSpPr/>
          <p:nvPr userDrawn="1"/>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891972" y="121906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14" hasCustomPrompt="1"/>
          </p:nvPr>
        </p:nvSpPr>
        <p:spPr>
          <a:xfrm>
            <a:off x="9503246" y="823020"/>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4" name="テキスト プレースホルダー 6"/>
          <p:cNvSpPr>
            <a:spLocks noGrp="1"/>
          </p:cNvSpPr>
          <p:nvPr>
            <p:ph type="body" sz="quarter" idx="15" hasCustomPrompt="1"/>
          </p:nvPr>
        </p:nvSpPr>
        <p:spPr>
          <a:xfrm>
            <a:off x="9503246" y="1903140"/>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6" name="円/楕円 15"/>
          <p:cNvSpPr/>
          <p:nvPr userDrawn="1"/>
        </p:nvSpPr>
        <p:spPr>
          <a:xfrm>
            <a:off x="8891972" y="4315408"/>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6"/>
          <p:cNvSpPr>
            <a:spLocks noGrp="1"/>
          </p:cNvSpPr>
          <p:nvPr>
            <p:ph type="body" sz="quarter" idx="16" hasCustomPrompt="1"/>
          </p:nvPr>
        </p:nvSpPr>
        <p:spPr>
          <a:xfrm>
            <a:off x="4589208" y="3919364"/>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46" y="4999484"/>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8891972" y="733974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18" hasCustomPrompt="1"/>
          </p:nvPr>
        </p:nvSpPr>
        <p:spPr>
          <a:xfrm>
            <a:off x="9503246" y="6943700"/>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3246" y="8023820"/>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258971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1"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800"/>
                            </p:stCondLst>
                            <p:childTnLst>
                              <p:par>
                                <p:cTn id="18" presetID="2" presetClass="entr" presetSubtype="1" decel="10000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lt">
                                    <p:tmPct val="10000"/>
                                  </p:iterate>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50"/>
                            </p:stCondLst>
                            <p:childTnLst>
                              <p:par>
                                <p:cTn id="27" presetID="10" presetClass="entr" presetSubtype="0" fill="hold" grpId="0" nodeType="after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fade">
                                      <p:cBhvr>
                                        <p:cTn id="29" dur="500"/>
                                        <p:tgtEl>
                                          <p:spTgt spid="14">
                                            <p:txEl>
                                              <p:pRg st="0" end="0"/>
                                            </p:txEl>
                                          </p:spTgt>
                                        </p:tgtEl>
                                      </p:cBhvr>
                                    </p:animEffect>
                                  </p:childTnLst>
                                </p:cTn>
                              </p:par>
                            </p:childTnLst>
                          </p:cTn>
                        </p:par>
                        <p:par>
                          <p:cTn id="30" fill="hold">
                            <p:stCondLst>
                              <p:cond delay="2950"/>
                            </p:stCondLst>
                            <p:childTnLst>
                              <p:par>
                                <p:cTn id="31" presetID="2" presetClass="entr" presetSubtype="1" decel="10000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8" decel="100000" fill="hold" grpId="0" nodeType="withEffect">
                                  <p:stCondLst>
                                    <p:cond delay="0"/>
                                  </p:stCondLst>
                                  <p:iterate type="lt">
                                    <p:tmPct val="10000"/>
                                  </p:iterate>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p:stCondLst>
                                    <p:cond delay="0"/>
                                  </p:stCondLst>
                                  <p:childTnLst>
                                    <p:set>
                                      <p:cBhvr>
                                        <p:cTn id="41" dur="1" fill="hold">
                                          <p:stCondLst>
                                            <p:cond delay="0"/>
                                          </p:stCondLst>
                                        </p:cTn>
                                        <p:tgtEl>
                                          <p:spTgt spid="18">
                                            <p:txEl>
                                              <p:pRg st="0" end="0"/>
                                            </p:txEl>
                                          </p:spTgt>
                                        </p:tgtEl>
                                        <p:attrNameLst>
                                          <p:attrName>style.visibility</p:attrName>
                                        </p:attrNameLst>
                                      </p:cBhvr>
                                      <p:to>
                                        <p:strVal val="visible"/>
                                      </p:to>
                                    </p:set>
                                    <p:animEffect transition="in" filter="fade">
                                      <p:cBhvr>
                                        <p:cTn id="42" dur="500"/>
                                        <p:tgtEl>
                                          <p:spTgt spid="18">
                                            <p:txEl>
                                              <p:pRg st="0" end="0"/>
                                            </p:txEl>
                                          </p:spTgt>
                                        </p:tgtEl>
                                      </p:cBhvr>
                                    </p:animEffect>
                                  </p:childTnLst>
                                </p:cTn>
                              </p:par>
                            </p:childTnLst>
                          </p:cTn>
                        </p:par>
                        <p:par>
                          <p:cTn id="43" fill="hold">
                            <p:stCondLst>
                              <p:cond delay="4100"/>
                            </p:stCondLst>
                            <p:childTnLst>
                              <p:par>
                                <p:cTn id="44" presetID="2" presetClass="entr" presetSubtype="1" decel="10000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0"/>
                                  </p:stCondLst>
                                  <p:iterate type="lt">
                                    <p:tmPct val="10000"/>
                                  </p:iterate>
                                  <p:childTnLst>
                                    <p:set>
                                      <p:cBhvr>
                                        <p:cTn id="49" dur="1" fill="hold">
                                          <p:stCondLst>
                                            <p:cond delay="0"/>
                                          </p:stCondLst>
                                        </p:cTn>
                                        <p:tgtEl>
                                          <p:spTgt spid="20">
                                            <p:txEl>
                                              <p:pRg st="0" end="0"/>
                                            </p:txEl>
                                          </p:spTgt>
                                        </p:tgtEl>
                                        <p:attrNameLst>
                                          <p:attrName>style.visibility</p:attrName>
                                        </p:attrNameLst>
                                      </p:cBhvr>
                                      <p:to>
                                        <p:strVal val="visible"/>
                                      </p:to>
                                    </p:set>
                                    <p:anim calcmode="lin" valueType="num">
                                      <p:cBhvr additive="base">
                                        <p:cTn id="50"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4750"/>
                            </p:stCondLst>
                            <p:childTnLst>
                              <p:par>
                                <p:cTn id="53" presetID="10" presetClass="entr" presetSubtype="0" fill="hold" grpId="0" nodeType="after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fade">
                                      <p:cBhvr>
                                        <p:cTn id="55"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3"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ph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sp>
        <p:nvSpPr>
          <p:cNvPr id="8" name="グラフ プレースホルダー 7"/>
          <p:cNvSpPr>
            <a:spLocks noGrp="1"/>
          </p:cNvSpPr>
          <p:nvPr>
            <p:ph type="chart" sz="quarter" idx="13" hasCustomPrompt="1"/>
          </p:nvPr>
        </p:nvSpPr>
        <p:spPr>
          <a:xfrm>
            <a:off x="790278" y="2191172"/>
            <a:ext cx="9433048" cy="6983413"/>
          </a:xfrm>
        </p:spPr>
        <p:txBody>
          <a:bodyPr/>
          <a:lstStyle>
            <a:lvl1pPr>
              <a:defRPr/>
            </a:lvl1pPr>
          </a:lstStyle>
          <a:p>
            <a:r>
              <a:rPr kumimoji="1" lang="en-US" altLang="ja-JP" dirty="0"/>
              <a:t>Add Graph</a:t>
            </a:r>
            <a:endParaRPr kumimoji="1" lang="ja-JP" altLang="en-US" dirty="0"/>
          </a:p>
        </p:txBody>
      </p:sp>
      <p:sp>
        <p:nvSpPr>
          <p:cNvPr id="37" name="テキスト プレースホルダー 6"/>
          <p:cNvSpPr>
            <a:spLocks noGrp="1"/>
          </p:cNvSpPr>
          <p:nvPr>
            <p:ph type="body" sz="quarter" idx="14" hasCustomPrompt="1"/>
          </p:nvPr>
        </p:nvSpPr>
        <p:spPr>
          <a:xfrm>
            <a:off x="10367342" y="2983260"/>
            <a:ext cx="7125692" cy="2088232"/>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8" name="テキスト プレースホルダー 6"/>
          <p:cNvSpPr>
            <a:spLocks noGrp="1"/>
          </p:cNvSpPr>
          <p:nvPr>
            <p:ph type="body" sz="quarter" idx="15" hasCustomPrompt="1"/>
          </p:nvPr>
        </p:nvSpPr>
        <p:spPr>
          <a:xfrm>
            <a:off x="10367342" y="4984448"/>
            <a:ext cx="7125692" cy="3399412"/>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28073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7">
                                            <p:txEl>
                                              <p:pRg st="0" end="0"/>
                                            </p:txEl>
                                          </p:spTgt>
                                        </p:tgtEl>
                                        <p:attrNameLst>
                                          <p:attrName>style.visibility</p:attrName>
                                        </p:attrNameLst>
                                      </p:cBhvr>
                                      <p:to>
                                        <p:strVal val="visible"/>
                                      </p:to>
                                    </p:set>
                                    <p:animEffect transition="in" filter="fade">
                                      <p:cBhvr>
                                        <p:cTn id="15" dur="500"/>
                                        <p:tgtEl>
                                          <p:spTgt spid="37">
                                            <p:txEl>
                                              <p:pRg st="0" end="0"/>
                                            </p:txEl>
                                          </p:spTgt>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Effect transition="in" filter="fade">
                                      <p:cBhvr>
                                        <p:cTn id="19" dur="500"/>
                                        <p:tgtEl>
                                          <p:spTgt spid="38">
                                            <p:txEl>
                                              <p:pRg st="0" end="0"/>
                                            </p:txEl>
                                          </p:spTgt>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8">
                                            <p:txEl>
                                              <p:pRg st="1" end="1"/>
                                            </p:txEl>
                                          </p:spTgt>
                                        </p:tgtEl>
                                        <p:attrNameLst>
                                          <p:attrName>style.visibility</p:attrName>
                                        </p:attrNameLst>
                                      </p:cBhvr>
                                      <p:to>
                                        <p:strVal val="visible"/>
                                      </p:to>
                                    </p:set>
                                    <p:animEffect transition="in" filter="fade">
                                      <p:cBhvr>
                                        <p:cTn id="23"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8" grpId="0"/>
      <p:bldP spid="37" grpId="0" build="p">
        <p:tmplLst>
          <p:tmpl lvl="1">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allAtOnce">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orldma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noFill/>
        </p:spPr>
        <p:txBody>
          <a:bodyPr/>
          <a:lstStyle/>
          <a:p>
            <a:pPr algn="r"/>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noFill/>
        </p:spPr>
        <p:txBody>
          <a:bodyPr/>
          <a:lstStyle/>
          <a:p>
            <a:fld id="{27CB87ED-CE54-4A81-84E3-F65697A29D35}" type="slidenum">
              <a:rPr lang="ja-JP" altLang="en-US" smtClean="0"/>
              <a:pPr/>
              <a:t>‹#›</a:t>
            </a:fld>
            <a:endParaRPr lang="ja-JP" altLang="en-US" dirty="0"/>
          </a:p>
        </p:txBody>
      </p:sp>
      <p:sp>
        <p:nvSpPr>
          <p:cNvPr id="6" name="テキスト プレースホルダー 5"/>
          <p:cNvSpPr>
            <a:spLocks noGrp="1"/>
          </p:cNvSpPr>
          <p:nvPr>
            <p:ph type="body" sz="quarter" idx="12" hasCustomPrompt="1"/>
          </p:nvPr>
        </p:nvSpPr>
        <p:spPr>
          <a:xfrm>
            <a:off x="790278" y="1183060"/>
            <a:ext cx="16273560" cy="575841"/>
          </a:xfrm>
        </p:spPr>
        <p:txBody>
          <a:bodyPr/>
          <a:lstStyle>
            <a:lvl1pPr>
              <a:spcBef>
                <a:spcPts val="0"/>
              </a:spcBef>
              <a:defRPr baseline="0">
                <a:solidFill>
                  <a:schemeClr val="tx1">
                    <a:alpha val="80000"/>
                  </a:schemeClr>
                </a:solidFill>
              </a:defRPr>
            </a:lvl1pPr>
          </a:lstStyle>
          <a:p>
            <a:pPr lvl="0"/>
            <a:r>
              <a:rPr kumimoji="1" lang="en-US" altLang="ja-JP" dirty="0"/>
              <a:t>Slide Description Goes Here</a:t>
            </a:r>
            <a:endParaRPr kumimoji="1" lang="ja-JP" alt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2250" y="2362191"/>
            <a:ext cx="11985332" cy="6741749"/>
          </a:xfrm>
          <a:prstGeom prst="rect">
            <a:avLst/>
          </a:prstGeom>
        </p:spPr>
      </p:pic>
      <p:sp>
        <p:nvSpPr>
          <p:cNvPr id="7" name="涙形 6"/>
          <p:cNvSpPr/>
          <p:nvPr userDrawn="1"/>
        </p:nvSpPr>
        <p:spPr>
          <a:xfrm rot="8100000">
            <a:off x="1896976" y="4227059"/>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14" hasCustomPrompt="1"/>
          </p:nvPr>
        </p:nvSpPr>
        <p:spPr>
          <a:xfrm>
            <a:off x="646262" y="2767236"/>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4" name="涙形 13"/>
          <p:cNvSpPr/>
          <p:nvPr userDrawn="1"/>
        </p:nvSpPr>
        <p:spPr>
          <a:xfrm rot="8100000">
            <a:off x="3286137" y="6732419"/>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15" hasCustomPrompt="1"/>
          </p:nvPr>
        </p:nvSpPr>
        <p:spPr>
          <a:xfrm>
            <a:off x="2035423" y="5272596"/>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6" name="涙形 15"/>
          <p:cNvSpPr/>
          <p:nvPr userDrawn="1"/>
        </p:nvSpPr>
        <p:spPr>
          <a:xfrm rot="8100000">
            <a:off x="6349623" y="6121606"/>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6"/>
          <p:cNvSpPr>
            <a:spLocks noGrp="1"/>
          </p:cNvSpPr>
          <p:nvPr>
            <p:ph type="body" sz="quarter" idx="16" hasCustomPrompt="1"/>
          </p:nvPr>
        </p:nvSpPr>
        <p:spPr>
          <a:xfrm>
            <a:off x="5098909" y="4661783"/>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18" name="涙形 17"/>
          <p:cNvSpPr/>
          <p:nvPr userDrawn="1"/>
        </p:nvSpPr>
        <p:spPr>
          <a:xfrm rot="8100000">
            <a:off x="5977936" y="3734174"/>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6"/>
          <p:cNvSpPr>
            <a:spLocks noGrp="1"/>
          </p:cNvSpPr>
          <p:nvPr>
            <p:ph type="body" sz="quarter" idx="17" hasCustomPrompt="1"/>
          </p:nvPr>
        </p:nvSpPr>
        <p:spPr>
          <a:xfrm>
            <a:off x="4727222" y="2274351"/>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0" name="涙形 19"/>
          <p:cNvSpPr/>
          <p:nvPr userDrawn="1"/>
        </p:nvSpPr>
        <p:spPr>
          <a:xfrm rot="8100000">
            <a:off x="9291965" y="4148618"/>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18" hasCustomPrompt="1"/>
          </p:nvPr>
        </p:nvSpPr>
        <p:spPr>
          <a:xfrm>
            <a:off x="8041251" y="2688795"/>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2" name="涙形 21"/>
          <p:cNvSpPr/>
          <p:nvPr userDrawn="1"/>
        </p:nvSpPr>
        <p:spPr>
          <a:xfrm rot="8100000">
            <a:off x="10539813" y="6994463"/>
            <a:ext cx="370586" cy="37058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19" hasCustomPrompt="1"/>
          </p:nvPr>
        </p:nvSpPr>
        <p:spPr>
          <a:xfrm>
            <a:off x="9289099" y="5534640"/>
            <a:ext cx="2877220" cy="1416518"/>
          </a:xfrm>
        </p:spPr>
        <p:txBody>
          <a:bodyPr anchor="b">
            <a:normAutofit/>
          </a:bodyPr>
          <a:lstStyle>
            <a:lvl1pPr algn="ctr">
              <a:spcBef>
                <a:spcPts val="0"/>
              </a:spcBef>
              <a:defRPr sz="4000" baseline="0">
                <a:solidFill>
                  <a:schemeClr val="accent1"/>
                </a:solidFill>
              </a:defRPr>
            </a:lvl1pPr>
          </a:lstStyle>
          <a:p>
            <a:pPr lvl="0"/>
            <a:r>
              <a:rPr kumimoji="1" lang="en-US" altLang="ja-JP" dirty="0"/>
              <a:t>TEXT</a:t>
            </a:r>
            <a:endParaRPr kumimoji="1" lang="ja-JP" altLang="en-US" dirty="0"/>
          </a:p>
        </p:txBody>
      </p:sp>
      <p:sp>
        <p:nvSpPr>
          <p:cNvPr id="24" name="テキスト プレースホルダー 6"/>
          <p:cNvSpPr>
            <a:spLocks noGrp="1"/>
          </p:cNvSpPr>
          <p:nvPr>
            <p:ph type="body" sz="quarter" idx="20" hasCustomPrompt="1"/>
          </p:nvPr>
        </p:nvSpPr>
        <p:spPr>
          <a:xfrm>
            <a:off x="12527582" y="2767236"/>
            <a:ext cx="5184576" cy="2077164"/>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5" name="テキスト プレースホルダー 6"/>
          <p:cNvSpPr>
            <a:spLocks noGrp="1"/>
          </p:cNvSpPr>
          <p:nvPr>
            <p:ph type="body" sz="quarter" idx="21" hasCustomPrompt="1"/>
          </p:nvPr>
        </p:nvSpPr>
        <p:spPr>
          <a:xfrm>
            <a:off x="12527582" y="4757356"/>
            <a:ext cx="5184576" cy="355449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15577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2" presetClass="entr" presetSubtype="1" decel="98000" fill="hold" grpId="0" nodeType="after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40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0-#ppt_h/2"/>
                                          </p:val>
                                        </p:tav>
                                        <p:tav tm="100000">
                                          <p:val>
                                            <p:strVal val="#ppt_y"/>
                                          </p:val>
                                        </p:tav>
                                      </p:tavLst>
                                    </p:anim>
                                  </p:childTnLst>
                                </p:cTn>
                              </p:par>
                            </p:childTnLst>
                          </p:cTn>
                        </p:par>
                        <p:par>
                          <p:cTn id="21" fill="hold">
                            <p:stCondLst>
                              <p:cond delay="2400"/>
                            </p:stCondLst>
                            <p:childTnLst>
                              <p:par>
                                <p:cTn id="22" presetID="2" presetClass="entr" presetSubtype="1" decel="98000" fill="hold" grpId="0" nodeType="afterEffect">
                                  <p:stCondLst>
                                    <p:cond delay="25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4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300"/>
                            </p:stCondLst>
                            <p:childTnLst>
                              <p:par>
                                <p:cTn id="31" presetID="2" presetClass="entr" presetSubtype="1" decel="98000" fill="hold" grpId="0" nodeType="afterEffect">
                                  <p:stCondLst>
                                    <p:cond delay="25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400"/>
                                  </p:stCondLst>
                                  <p:childTnLst>
                                    <p:set>
                                      <p:cBhvr>
                                        <p:cTn id="36" dur="1" fill="hold">
                                          <p:stCondLst>
                                            <p:cond delay="0"/>
                                          </p:stCondLst>
                                        </p:cTn>
                                        <p:tgtEl>
                                          <p:spTgt spid="17">
                                            <p:txEl>
                                              <p:pRg st="0" end="0"/>
                                            </p:txEl>
                                          </p:spTgt>
                                        </p:tgtEl>
                                        <p:attrNameLst>
                                          <p:attrName>style.visibility</p:attrName>
                                        </p:attrNameLst>
                                      </p:cBhvr>
                                      <p:to>
                                        <p:strVal val="visible"/>
                                      </p:to>
                                    </p:set>
                                    <p:anim calcmode="lin" valueType="num">
                                      <p:cBhvr additive="base">
                                        <p:cTn id="37"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
                                            <p:txEl>
                                              <p:pRg st="0" end="0"/>
                                            </p:txEl>
                                          </p:spTgt>
                                        </p:tgtEl>
                                        <p:attrNameLst>
                                          <p:attrName>ppt_y</p:attrName>
                                        </p:attrNameLst>
                                      </p:cBhvr>
                                      <p:tavLst>
                                        <p:tav tm="0">
                                          <p:val>
                                            <p:strVal val="0-#ppt_h/2"/>
                                          </p:val>
                                        </p:tav>
                                        <p:tav tm="100000">
                                          <p:val>
                                            <p:strVal val="#ppt_y"/>
                                          </p:val>
                                        </p:tav>
                                      </p:tavLst>
                                    </p:anim>
                                  </p:childTnLst>
                                </p:cTn>
                              </p:par>
                            </p:childTnLst>
                          </p:cTn>
                        </p:par>
                        <p:par>
                          <p:cTn id="39" fill="hold">
                            <p:stCondLst>
                              <p:cond delay="4200"/>
                            </p:stCondLst>
                            <p:childTnLst>
                              <p:par>
                                <p:cTn id="40" presetID="2" presetClass="entr" presetSubtype="1" decel="98000" fill="hold" grpId="0" nodeType="afterEffect">
                                  <p:stCondLst>
                                    <p:cond delay="25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400"/>
                                  </p:stCondLst>
                                  <p:childTnLst>
                                    <p:set>
                                      <p:cBhvr>
                                        <p:cTn id="45" dur="1" fill="hold">
                                          <p:stCondLst>
                                            <p:cond delay="0"/>
                                          </p:stCondLst>
                                        </p:cTn>
                                        <p:tgtEl>
                                          <p:spTgt spid="19">
                                            <p:txEl>
                                              <p:pRg st="0" end="0"/>
                                            </p:txEl>
                                          </p:spTgt>
                                        </p:tgtEl>
                                        <p:attrNameLst>
                                          <p:attrName>style.visibility</p:attrName>
                                        </p:attrNameLst>
                                      </p:cBhvr>
                                      <p:to>
                                        <p:strVal val="visible"/>
                                      </p:to>
                                    </p:set>
                                    <p:anim calcmode="lin" valueType="num">
                                      <p:cBhvr additive="base">
                                        <p:cTn id="46"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48" fill="hold">
                            <p:stCondLst>
                              <p:cond delay="5100"/>
                            </p:stCondLst>
                            <p:childTnLst>
                              <p:par>
                                <p:cTn id="49" presetID="2" presetClass="entr" presetSubtype="1" decel="98000" fill="hold" grpId="0" nodeType="afterEffect">
                                  <p:stCondLst>
                                    <p:cond delay="25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0-#ppt_h/2"/>
                                          </p:val>
                                        </p:tav>
                                        <p:tav tm="100000">
                                          <p:val>
                                            <p:strVal val="#ppt_y"/>
                                          </p:val>
                                        </p:tav>
                                      </p:tavLst>
                                    </p:anim>
                                  </p:childTnLst>
                                </p:cTn>
                              </p:par>
                              <p:par>
                                <p:cTn id="53" presetID="2" presetClass="entr" presetSubtype="1" decel="100000" fill="hold" grpId="0" nodeType="withEffect">
                                  <p:stCondLst>
                                    <p:cond delay="400"/>
                                  </p:stCondLst>
                                  <p:childTnLst>
                                    <p:set>
                                      <p:cBhvr>
                                        <p:cTn id="54" dur="1" fill="hold">
                                          <p:stCondLst>
                                            <p:cond delay="0"/>
                                          </p:stCondLst>
                                        </p:cTn>
                                        <p:tgtEl>
                                          <p:spTgt spid="21">
                                            <p:txEl>
                                              <p:pRg st="0" end="0"/>
                                            </p:txEl>
                                          </p:spTgt>
                                        </p:tgtEl>
                                        <p:attrNameLst>
                                          <p:attrName>style.visibility</p:attrName>
                                        </p:attrNameLst>
                                      </p:cBhvr>
                                      <p:to>
                                        <p:strVal val="visible"/>
                                      </p:to>
                                    </p:set>
                                    <p:anim calcmode="lin" valueType="num">
                                      <p:cBhvr additive="base">
                                        <p:cTn id="55"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57" fill="hold">
                            <p:stCondLst>
                              <p:cond delay="6000"/>
                            </p:stCondLst>
                            <p:childTnLst>
                              <p:par>
                                <p:cTn id="58" presetID="2" presetClass="entr" presetSubtype="1" decel="98000" fill="hold" grpId="0" nodeType="afterEffect">
                                  <p:stCondLst>
                                    <p:cond delay="25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400"/>
                                  </p:stCondLst>
                                  <p:childTnLst>
                                    <p:set>
                                      <p:cBhvr>
                                        <p:cTn id="63" dur="1" fill="hold">
                                          <p:stCondLst>
                                            <p:cond delay="0"/>
                                          </p:stCondLst>
                                        </p:cTn>
                                        <p:tgtEl>
                                          <p:spTgt spid="23">
                                            <p:txEl>
                                              <p:pRg st="0" end="0"/>
                                            </p:txEl>
                                          </p:spTgt>
                                        </p:tgtEl>
                                        <p:attrNameLst>
                                          <p:attrName>style.visibility</p:attrName>
                                        </p:attrNameLst>
                                      </p:cBhvr>
                                      <p:to>
                                        <p:strVal val="visible"/>
                                      </p:to>
                                    </p:set>
                                    <p:anim calcmode="lin" valueType="num">
                                      <p:cBhvr additive="base">
                                        <p:cTn id="6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66" fill="hold">
                            <p:stCondLst>
                              <p:cond delay="6900"/>
                            </p:stCondLst>
                            <p:childTnLst>
                              <p:par>
                                <p:cTn id="67" presetID="10" presetClass="entr" presetSubtype="0" fill="hold" grpId="0" nodeType="afterEffect">
                                  <p:stCondLst>
                                    <p:cond delay="0"/>
                                  </p:stCondLst>
                                  <p:childTnLst>
                                    <p:set>
                                      <p:cBhvr>
                                        <p:cTn id="68" dur="1" fill="hold">
                                          <p:stCondLst>
                                            <p:cond delay="0"/>
                                          </p:stCondLst>
                                        </p:cTn>
                                        <p:tgtEl>
                                          <p:spTgt spid="24">
                                            <p:txEl>
                                              <p:pRg st="0" end="0"/>
                                            </p:txEl>
                                          </p:spTgt>
                                        </p:tgtEl>
                                        <p:attrNameLst>
                                          <p:attrName>style.visibility</p:attrName>
                                        </p:attrNameLst>
                                      </p:cBhvr>
                                      <p:to>
                                        <p:strVal val="visible"/>
                                      </p:to>
                                    </p:set>
                                    <p:animEffect transition="in" filter="fade">
                                      <p:cBhvr>
                                        <p:cTn id="69" dur="500"/>
                                        <p:tgtEl>
                                          <p:spTgt spid="24">
                                            <p:txEl>
                                              <p:pRg st="0" end="0"/>
                                            </p:txEl>
                                          </p:spTgt>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25">
                                            <p:txEl>
                                              <p:pRg st="0" end="0"/>
                                            </p:txEl>
                                          </p:spTgt>
                                        </p:tgtEl>
                                        <p:attrNameLst>
                                          <p:attrName>style.visibility</p:attrName>
                                        </p:attrNameLst>
                                      </p:cBhvr>
                                      <p:to>
                                        <p:strVal val="visible"/>
                                      </p:to>
                                    </p:set>
                                    <p:animEffect transition="in" filter="fade">
                                      <p:cBhvr>
                                        <p:cTn id="72" dur="500"/>
                                        <p:tgtEl>
                                          <p:spTgt spid="25">
                                            <p:txEl>
                                              <p:pRg st="0" end="0"/>
                                            </p:txEl>
                                          </p:spTgt>
                                        </p:tgtEl>
                                      </p:cBhvr>
                                    </p:animEffect>
                                  </p:childTnLst>
                                </p:cTn>
                              </p:par>
                              <p:par>
                                <p:cTn id="73" presetID="10" presetClass="entr" presetSubtype="0" fill="hold" grpId="0" nodeType="withEffect">
                                  <p:stCondLst>
                                    <p:cond delay="500"/>
                                  </p:stCondLst>
                                  <p:childTnLst>
                                    <p:set>
                                      <p:cBhvr>
                                        <p:cTn id="74" dur="1" fill="hold">
                                          <p:stCondLst>
                                            <p:cond delay="0"/>
                                          </p:stCondLst>
                                        </p:cTn>
                                        <p:tgtEl>
                                          <p:spTgt spid="25">
                                            <p:txEl>
                                              <p:pRg st="1" end="1"/>
                                            </p:txEl>
                                          </p:spTgt>
                                        </p:tgtEl>
                                        <p:attrNameLst>
                                          <p:attrName>style.visibility</p:attrName>
                                        </p:attrNameLst>
                                      </p:cBhvr>
                                      <p:to>
                                        <p:strVal val="visible"/>
                                      </p:to>
                                    </p:set>
                                    <p:animEffect transition="in" filter="fade">
                                      <p:cBhvr>
                                        <p:cTn id="75"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7" grpId="0" animBg="1"/>
      <p:bldP spid="13" grpId="0" build="p">
        <p:tmplLst>
          <p:tmpl lvl="1">
            <p:tnLst>
              <p:par>
                <p:cTn presetID="2" presetClass="entr" presetSubtype="1" decel="100000" fill="hold" nodeType="withEffect">
                  <p:stCondLst>
                    <p:cond delay="4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0-#ppt_h/2"/>
                          </p:val>
                        </p:tav>
                        <p:tav tm="100000">
                          <p:val>
                            <p:strVal val="#ppt_y"/>
                          </p:val>
                        </p:tav>
                      </p:tavLst>
                    </p:anim>
                  </p:childTnLst>
                </p:cTn>
              </p:par>
            </p:tnLst>
          </p:tmpl>
        </p:tmplLst>
      </p:bldP>
      <p:bldP spid="14" grpId="0" animBg="1"/>
      <p:bldP spid="15" grpId="0" build="p">
        <p:tmplLst>
          <p:tmpl lvl="1">
            <p:tnLst>
              <p:par>
                <p:cTn presetID="2" presetClass="entr" presetSubtype="1" decel="100000" fill="hold" nodeType="withEffect">
                  <p:stCondLst>
                    <p:cond delay="4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6" grpId="0" animBg="1"/>
      <p:bldP spid="17" grpId="0" build="p">
        <p:tmplLst>
          <p:tmpl lvl="1">
            <p:tnLst>
              <p:par>
                <p:cTn presetID="2" presetClass="entr" presetSubtype="1" decel="100000" fill="hold" nodeType="withEffect">
                  <p:stCondLst>
                    <p:cond delay="4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18" grpId="0" animBg="1"/>
      <p:bldP spid="19" grpId="0" build="p">
        <p:tmplLst>
          <p:tmpl lvl="1">
            <p:tnLst>
              <p:par>
                <p:cTn presetID="2" presetClass="entr" presetSubtype="1" decel="100000" fill="hold" nodeType="withEffect">
                  <p:stCondLst>
                    <p:cond delay="4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P spid="20" grpId="0" animBg="1"/>
      <p:bldP spid="21" grpId="0" build="p">
        <p:tmplLst>
          <p:tmpl lvl="1">
            <p:tnLst>
              <p:par>
                <p:cTn presetID="2" presetClass="entr" presetSubtype="1" decel="100000" fill="hold" nodeType="withEffect">
                  <p:stCondLst>
                    <p:cond delay="4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animBg="1"/>
      <p:bldP spid="23" grpId="0" build="p">
        <p:tmplLst>
          <p:tmpl lvl="1">
            <p:tnLst>
              <p:par>
                <p:cTn presetID="2" presetClass="entr" presetSubtype="1" decel="10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allAtOnce">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3" name="タイトル 1"/>
          <p:cNvSpPr>
            <a:spLocks noGrp="1"/>
          </p:cNvSpPr>
          <p:nvPr>
            <p:ph type="title" hasCustomPrompt="1"/>
          </p:nvPr>
        </p:nvSpPr>
        <p:spPr>
          <a:xfrm>
            <a:off x="1078310" y="7735788"/>
            <a:ext cx="13557478" cy="1440161"/>
          </a:xfrm>
        </p:spPr>
        <p:txBody>
          <a:bodyPr anchor="b">
            <a:noAutofit/>
          </a:bodyPr>
          <a:lstStyle>
            <a:lvl1pPr algn="l">
              <a:defRPr sz="7200" kern="0" spc="2000" baseline="0"/>
            </a:lvl1pPr>
          </a:lstStyle>
          <a:p>
            <a:r>
              <a:rPr kumimoji="1" lang="en-US" altLang="ja-JP" dirty="0"/>
              <a:t>SECTION TITLE</a:t>
            </a:r>
            <a:endParaRPr kumimoji="1" lang="ja-JP" altLang="en-US" dirty="0"/>
          </a:p>
        </p:txBody>
      </p:sp>
      <p:sp>
        <p:nvSpPr>
          <p:cNvPr id="4" name="テキスト プレースホルダー 5"/>
          <p:cNvSpPr>
            <a:spLocks noGrp="1"/>
          </p:cNvSpPr>
          <p:nvPr>
            <p:ph type="body" sz="quarter" idx="12" hasCustomPrompt="1"/>
          </p:nvPr>
        </p:nvSpPr>
        <p:spPr>
          <a:xfrm>
            <a:off x="1078310" y="8959702"/>
            <a:ext cx="13464495" cy="575841"/>
          </a:xfrm>
        </p:spPr>
        <p:txBody>
          <a:bodyPr>
            <a:noAutofit/>
          </a:bodyPr>
          <a:lstStyle>
            <a:lvl1pPr algn="l">
              <a:spcBef>
                <a:spcPts val="0"/>
              </a:spcBef>
              <a:defRPr sz="2800" spc="300" baseline="0">
                <a:solidFill>
                  <a:schemeClr val="tx1"/>
                </a:solidFill>
              </a:defRPr>
            </a:lvl1pPr>
          </a:lstStyle>
          <a:p>
            <a:pPr lvl="0"/>
            <a:r>
              <a:rPr kumimoji="1" lang="en-US" altLang="ja-JP" dirty="0"/>
              <a:t>Description Goes Here</a:t>
            </a:r>
            <a:endParaRPr kumimoji="1" lang="ja-JP" altLang="en-US" dirty="0"/>
          </a:p>
        </p:txBody>
      </p:sp>
      <p:grpSp>
        <p:nvGrpSpPr>
          <p:cNvPr id="5" name="グループ化 4"/>
          <p:cNvGrpSpPr/>
          <p:nvPr userDrawn="1"/>
        </p:nvGrpSpPr>
        <p:grpSpPr>
          <a:xfrm>
            <a:off x="672671" y="6743196"/>
            <a:ext cx="661574" cy="1728192"/>
            <a:chOff x="4012746" y="1615108"/>
            <a:chExt cx="661574" cy="1728192"/>
          </a:xfrm>
        </p:grpSpPr>
        <p:cxnSp>
          <p:nvCxnSpPr>
            <p:cNvPr id="6" name="直線コネクタ 5"/>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717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iterate type="wd">
                                    <p:tmPct val="10000"/>
                                  </p:iterate>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1+#ppt_w/2"/>
                          </p:val>
                        </p:tav>
                        <p:tav tm="100000">
                          <p:val>
                            <p:strVal val="#ppt_x"/>
                          </p:val>
                        </p:tav>
                      </p:tavLst>
                    </p:anim>
                    <p:anim calcmode="lin" valueType="num">
                      <p:cBhvr additive="base">
                        <p:cTn dur="500" fill="hold"/>
                        <p:tgtEl>
                          <p:spTgt spid="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14320" y="4063602"/>
            <a:ext cx="16457772" cy="1440161"/>
          </a:xfrm>
        </p:spPr>
        <p:txBody>
          <a:bodyPr anchor="b">
            <a:noAutofit/>
          </a:bodyPr>
          <a:lstStyle>
            <a:lvl1pPr algn="ctr">
              <a:defRPr sz="8000" kern="0" spc="2000" baseline="0"/>
            </a:lvl1pPr>
          </a:lstStyle>
          <a:p>
            <a:r>
              <a:rPr kumimoji="1" lang="en-US" altLang="ja-JP" dirty="0"/>
              <a:t>TITLE</a:t>
            </a:r>
            <a:endParaRPr kumimoji="1" lang="ja-JP" altLang="en-US" dirty="0"/>
          </a:p>
        </p:txBody>
      </p:sp>
      <p:sp>
        <p:nvSpPr>
          <p:cNvPr id="6" name="テキスト プレースホルダー 5"/>
          <p:cNvSpPr>
            <a:spLocks noGrp="1"/>
          </p:cNvSpPr>
          <p:nvPr>
            <p:ph type="body" sz="quarter" idx="12" hasCustomPrompt="1"/>
          </p:nvPr>
        </p:nvSpPr>
        <p:spPr>
          <a:xfrm>
            <a:off x="970757" y="5359747"/>
            <a:ext cx="16344898" cy="575841"/>
          </a:xfrm>
        </p:spPr>
        <p:txBody>
          <a:bodyPr>
            <a:noAutofit/>
          </a:bodyPr>
          <a:lstStyle>
            <a:lvl1pPr algn="ctr">
              <a:spcBef>
                <a:spcPts val="0"/>
              </a:spcBef>
              <a:defRPr sz="2800" spc="1000" baseline="0">
                <a:solidFill>
                  <a:schemeClr val="tx1"/>
                </a:solidFill>
              </a:defRPr>
            </a:lvl1pPr>
          </a:lstStyle>
          <a:p>
            <a:pPr lvl="0"/>
            <a:r>
              <a:rPr kumimoji="1" lang="en-US" altLang="ja-JP" dirty="0"/>
              <a:t>DESCRIPTION GOES HERE</a:t>
            </a:r>
            <a:endParaRPr kumimoji="1" lang="ja-JP" altLang="en-US" dirty="0"/>
          </a:p>
        </p:txBody>
      </p:sp>
      <p:sp>
        <p:nvSpPr>
          <p:cNvPr id="7" name="テキスト プレースホルダー 5"/>
          <p:cNvSpPr>
            <a:spLocks noGrp="1"/>
          </p:cNvSpPr>
          <p:nvPr>
            <p:ph type="body" sz="quarter" idx="13" hasCustomPrompt="1"/>
          </p:nvPr>
        </p:nvSpPr>
        <p:spPr>
          <a:xfrm>
            <a:off x="970757" y="8167836"/>
            <a:ext cx="16344898" cy="1871985"/>
          </a:xfrm>
        </p:spPr>
        <p:txBody>
          <a:bodyPr anchor="b"/>
          <a:lstStyle>
            <a:lvl1pPr algn="ctr">
              <a:spcBef>
                <a:spcPts val="0"/>
              </a:spcBef>
              <a:defRPr baseline="0">
                <a:solidFill>
                  <a:schemeClr val="tx1"/>
                </a:solidFill>
              </a:defRPr>
            </a:lvl1pPr>
          </a:lstStyle>
          <a:p>
            <a:pPr lvl="0"/>
            <a:r>
              <a:rPr kumimoji="1" lang="en-US" altLang="ja-JP" dirty="0"/>
              <a:t>Info</a:t>
            </a:r>
            <a:endParaRPr kumimoji="1" lang="ja-JP" altLang="en-US" dirty="0"/>
          </a:p>
        </p:txBody>
      </p:sp>
      <p:cxnSp>
        <p:nvCxnSpPr>
          <p:cNvPr id="12" name="直線コネクタ 11"/>
          <p:cNvCxnSpPr/>
          <p:nvPr userDrawn="1"/>
        </p:nvCxnSpPr>
        <p:spPr>
          <a:xfrm flipV="1">
            <a:off x="8813213" y="226318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8813213" y="2623220"/>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V="1">
            <a:off x="8813213" y="2983260"/>
            <a:ext cx="661574" cy="10081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6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after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 presetClass="entr" presetSubtype="8" decel="100000" fill="hold" grpId="0" nodeType="afterEffect">
                                  <p:stCondLst>
                                    <p:cond delay="250"/>
                                  </p:stCondLst>
                                  <p:iterate type="lt">
                                    <p:tmPct val="10000"/>
                                  </p:iterate>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iterate type="lt">
                                    <p:tmPct val="10000"/>
                                  </p:iterate>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2400"/>
                            </p:stCondLst>
                            <p:childTnLst>
                              <p:par>
                                <p:cTn id="27" presetID="10" presetClass="entr" presetSubtype="0" fill="hold" grpId="0" nodeType="after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 presetClass="entr" presetSubtype="2" decel="100000" fill="hold" nodeType="withEffect">
                  <p:stCondLst>
                    <p:cond delay="250"/>
                  </p:stCondLst>
                  <p:iterate type="lt">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cxnSp>
        <p:nvCxnSpPr>
          <p:cNvPr id="9" name="直線コネクタ 8"/>
          <p:cNvCxnSpPr/>
          <p:nvPr userDrawn="1"/>
        </p:nvCxnSpPr>
        <p:spPr>
          <a:xfrm>
            <a:off x="9144000" y="0"/>
            <a:ext cx="0" cy="10287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円/楕円 15"/>
          <p:cNvSpPr/>
          <p:nvPr userDrawn="1"/>
        </p:nvSpPr>
        <p:spPr>
          <a:xfrm>
            <a:off x="8891972" y="121906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6"/>
          <p:cNvSpPr>
            <a:spLocks noGrp="1"/>
          </p:cNvSpPr>
          <p:nvPr>
            <p:ph type="body" sz="quarter" idx="16" hasCustomPrompt="1"/>
          </p:nvPr>
        </p:nvSpPr>
        <p:spPr>
          <a:xfrm>
            <a:off x="4589208" y="823020"/>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18" name="テキスト プレースホルダー 6"/>
          <p:cNvSpPr>
            <a:spLocks noGrp="1"/>
          </p:cNvSpPr>
          <p:nvPr>
            <p:ph type="body" sz="quarter" idx="17" hasCustomPrompt="1"/>
          </p:nvPr>
        </p:nvSpPr>
        <p:spPr>
          <a:xfrm>
            <a:off x="502246" y="1903140"/>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19" name="円/楕円 18"/>
          <p:cNvSpPr/>
          <p:nvPr userDrawn="1"/>
        </p:nvSpPr>
        <p:spPr>
          <a:xfrm>
            <a:off x="8891972" y="4243400"/>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18" hasCustomPrompt="1"/>
          </p:nvPr>
        </p:nvSpPr>
        <p:spPr>
          <a:xfrm>
            <a:off x="9503246" y="3847356"/>
            <a:ext cx="4176464" cy="1296144"/>
          </a:xfrm>
        </p:spPr>
        <p:txBody>
          <a:bodyPr anchor="ctr">
            <a:noAutofit/>
          </a:bodyPr>
          <a:lstStyle>
            <a:lvl1pPr algn="l">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1" name="テキスト プレースホルダー 6"/>
          <p:cNvSpPr>
            <a:spLocks noGrp="1"/>
          </p:cNvSpPr>
          <p:nvPr>
            <p:ph type="body" sz="quarter" idx="19" hasCustomPrompt="1"/>
          </p:nvPr>
        </p:nvSpPr>
        <p:spPr>
          <a:xfrm>
            <a:off x="9503246" y="4927476"/>
            <a:ext cx="8280920" cy="165618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
        <p:nvSpPr>
          <p:cNvPr id="22" name="円/楕円 21"/>
          <p:cNvSpPr/>
          <p:nvPr userDrawn="1"/>
        </p:nvSpPr>
        <p:spPr>
          <a:xfrm>
            <a:off x="8891972" y="7339744"/>
            <a:ext cx="504056" cy="5040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0" hasCustomPrompt="1"/>
          </p:nvPr>
        </p:nvSpPr>
        <p:spPr>
          <a:xfrm>
            <a:off x="4589208" y="6943700"/>
            <a:ext cx="4176464" cy="1296144"/>
          </a:xfrm>
        </p:spPr>
        <p:txBody>
          <a:bodyPr anchor="ctr">
            <a:noAutofit/>
          </a:bodyPr>
          <a:lstStyle>
            <a:lvl1pPr algn="r">
              <a:lnSpc>
                <a:spcPct val="100000"/>
              </a:lnSpc>
              <a:spcBef>
                <a:spcPts val="0"/>
              </a:spcBef>
              <a:defRPr sz="8000" baseline="0">
                <a:solidFill>
                  <a:schemeClr val="tx1">
                    <a:alpha val="90000"/>
                  </a:schemeClr>
                </a:solidFill>
              </a:defRPr>
            </a:lvl1pPr>
          </a:lstStyle>
          <a:p>
            <a:pPr lvl="0"/>
            <a:r>
              <a:rPr kumimoji="1" lang="en-US" altLang="ja-JP" dirty="0"/>
              <a:t>9999</a:t>
            </a:r>
          </a:p>
        </p:txBody>
      </p:sp>
      <p:sp>
        <p:nvSpPr>
          <p:cNvPr id="24" name="テキスト プレースホルダー 6"/>
          <p:cNvSpPr>
            <a:spLocks noGrp="1"/>
          </p:cNvSpPr>
          <p:nvPr>
            <p:ph type="body" sz="quarter" idx="21" hasCustomPrompt="1"/>
          </p:nvPr>
        </p:nvSpPr>
        <p:spPr>
          <a:xfrm>
            <a:off x="502246" y="8023820"/>
            <a:ext cx="8280920" cy="1656184"/>
          </a:xfrm>
        </p:spPr>
        <p:txBody>
          <a:bodyPr>
            <a:noAutofit/>
          </a:bodyPr>
          <a:lstStyle>
            <a:lvl1pPr algn="r">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3371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iterate type="lt">
                                    <p:tmPct val="10000"/>
                                  </p:iterate>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150"/>
                            </p:stCondLst>
                            <p:childTnLst>
                              <p:par>
                                <p:cTn id="18" presetID="10" presetClass="entr" presetSubtype="0" fill="hold" grpId="0" nodeType="after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par>
                          <p:cTn id="21" fill="hold">
                            <p:stCondLst>
                              <p:cond delay="1650"/>
                            </p:stCondLst>
                            <p:childTnLst>
                              <p:par>
                                <p:cTn id="22" presetID="2" presetClass="entr" presetSubtype="1" decel="10000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 presetClass="entr" presetSubtype="2" decel="100000" fill="hold" grpId="0" nodeType="withEffect">
                                  <p:stCondLst>
                                    <p:cond delay="0"/>
                                  </p:stCondLst>
                                  <p:iterate type="lt">
                                    <p:tmPct val="10000"/>
                                  </p:iterate>
                                  <p:childTnLst>
                                    <p:set>
                                      <p:cBhvr>
                                        <p:cTn id="27" dur="1" fill="hold">
                                          <p:stCondLst>
                                            <p:cond delay="0"/>
                                          </p:stCondLst>
                                        </p:cTn>
                                        <p:tgtEl>
                                          <p:spTgt spid="20">
                                            <p:txEl>
                                              <p:pRg st="0" end="0"/>
                                            </p:txEl>
                                          </p:spTgt>
                                        </p:tgtEl>
                                        <p:attrNameLst>
                                          <p:attrName>style.visibility</p:attrName>
                                        </p:attrNameLst>
                                      </p:cBhvr>
                                      <p:to>
                                        <p:strVal val="visible"/>
                                      </p:to>
                                    </p:set>
                                    <p:anim calcmode="lin" valueType="num">
                                      <p:cBhvr additive="base">
                                        <p:cTn id="28"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300"/>
                            </p:stCondLst>
                            <p:childTnLst>
                              <p:par>
                                <p:cTn id="31" presetID="10" presetClass="entr" presetSubtype="0" fill="hold" grpId="0" nodeType="after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fade">
                                      <p:cBhvr>
                                        <p:cTn id="33" dur="500"/>
                                        <p:tgtEl>
                                          <p:spTgt spid="21">
                                            <p:txEl>
                                              <p:pRg st="0" end="0"/>
                                            </p:txEl>
                                          </p:spTgt>
                                        </p:tgtEl>
                                      </p:cBhvr>
                                    </p:animEffect>
                                  </p:childTnLst>
                                </p:cTn>
                              </p:par>
                            </p:childTnLst>
                          </p:cTn>
                        </p:par>
                        <p:par>
                          <p:cTn id="34" fill="hold">
                            <p:stCondLst>
                              <p:cond delay="2800"/>
                            </p:stCondLst>
                            <p:childTnLst>
                              <p:par>
                                <p:cTn id="35" presetID="2" presetClass="entr" presetSubtype="1" decel="10000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0-#ppt_h/2"/>
                                          </p:val>
                                        </p:tav>
                                        <p:tav tm="100000">
                                          <p:val>
                                            <p:strVal val="#ppt_y"/>
                                          </p:val>
                                        </p:tav>
                                      </p:tavLst>
                                    </p:anim>
                                  </p:childTnLst>
                                </p:cTn>
                              </p:par>
                              <p:par>
                                <p:cTn id="39" presetID="2" presetClass="entr" presetSubtype="8" decel="100000" fill="hold" grpId="0" nodeType="withEffect">
                                  <p:stCondLst>
                                    <p:cond delay="0"/>
                                  </p:stCondLst>
                                  <p:iterate type="lt">
                                    <p:tmPct val="10000"/>
                                  </p:iterate>
                                  <p:childTnLst>
                                    <p:set>
                                      <p:cBhvr>
                                        <p:cTn id="40" dur="1" fill="hold">
                                          <p:stCondLst>
                                            <p:cond delay="0"/>
                                          </p:stCondLst>
                                        </p:cTn>
                                        <p:tgtEl>
                                          <p:spTgt spid="23">
                                            <p:txEl>
                                              <p:pRg st="0" end="0"/>
                                            </p:txEl>
                                          </p:spTgt>
                                        </p:tgtEl>
                                        <p:attrNameLst>
                                          <p:attrName>style.visibility</p:attrName>
                                        </p:attrNameLst>
                                      </p:cBhvr>
                                      <p:to>
                                        <p:strVal val="visible"/>
                                      </p:to>
                                    </p:set>
                                    <p:anim calcmode="lin" valueType="num">
                                      <p:cBhvr additive="base">
                                        <p:cTn id="41"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3" fill="hold">
                            <p:stCondLst>
                              <p:cond delay="3450"/>
                            </p:stCondLst>
                            <p:childTnLst>
                              <p:par>
                                <p:cTn id="44" presetID="10" presetClass="entr" presetSubtype="0" fill="hold" grpId="0" nodeType="afterEffect">
                                  <p:stCondLst>
                                    <p:cond delay="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fade">
                                      <p:cBhvr>
                                        <p:cTn id="4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2" presetClass="entr" presetSubtype="2" decel="100000" fill="hold" nodeType="withEffect">
                  <p:stCondLst>
                    <p:cond delay="0"/>
                  </p:stCondLst>
                  <p:iterate type="lt">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bldP spid="23" grpId="0" build="p">
        <p:tmplLst>
          <p:tmpl lvl="1">
            <p:tnLst>
              <p:par>
                <p:cTn presetID="2" presetClass="entr" presetSubtype="8" decel="100000" fill="hold" nodeType="withEffect">
                  <p:stCondLst>
                    <p:cond delay="0"/>
                  </p:stCondLst>
                  <p:iterate type="lt">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tfolio">
    <p:spTree>
      <p:nvGrpSpPr>
        <p:cNvPr id="1" name=""/>
        <p:cNvGrpSpPr/>
        <p:nvPr/>
      </p:nvGrpSpPr>
      <p:grpSpPr>
        <a:xfrm>
          <a:off x="0" y="0"/>
          <a:ext cx="0" cy="0"/>
          <a:chOff x="0" y="0"/>
          <a:chExt cx="0" cy="0"/>
        </a:xfrm>
      </p:grpSpPr>
      <p:sp>
        <p:nvSpPr>
          <p:cNvPr id="9" name="図プレースホルダー 9"/>
          <p:cNvSpPr>
            <a:spLocks noGrp="1"/>
          </p:cNvSpPr>
          <p:nvPr>
            <p:ph type="pic" sz="quarter" idx="15" hasCustomPrompt="1"/>
          </p:nvPr>
        </p:nvSpPr>
        <p:spPr>
          <a:xfrm>
            <a:off x="142503" y="175245"/>
            <a:ext cx="3888135"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0" name="図プレースホルダー 9"/>
          <p:cNvSpPr>
            <a:spLocks noGrp="1"/>
          </p:cNvSpPr>
          <p:nvPr>
            <p:ph type="pic" sz="quarter" idx="16" hasCustomPrompt="1"/>
          </p:nvPr>
        </p:nvSpPr>
        <p:spPr>
          <a:xfrm>
            <a:off x="4174951" y="174948"/>
            <a:ext cx="8856687"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1" name="図プレースホルダー 9"/>
          <p:cNvSpPr>
            <a:spLocks noGrp="1"/>
          </p:cNvSpPr>
          <p:nvPr>
            <p:ph type="pic" sz="quarter" idx="17" hasCustomPrompt="1"/>
          </p:nvPr>
        </p:nvSpPr>
        <p:spPr>
          <a:xfrm>
            <a:off x="142206" y="4207396"/>
            <a:ext cx="6480720" cy="5904656"/>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2" name="図プレースホルダー 9"/>
          <p:cNvSpPr>
            <a:spLocks noGrp="1"/>
          </p:cNvSpPr>
          <p:nvPr>
            <p:ph type="pic" sz="quarter" idx="18" hasCustomPrompt="1"/>
          </p:nvPr>
        </p:nvSpPr>
        <p:spPr>
          <a:xfrm>
            <a:off x="6766942" y="4207396"/>
            <a:ext cx="2880320" cy="2952328"/>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3" name="図プレースホルダー 9"/>
          <p:cNvSpPr>
            <a:spLocks noGrp="1"/>
          </p:cNvSpPr>
          <p:nvPr>
            <p:ph type="pic" sz="quarter" idx="19" hasCustomPrompt="1"/>
          </p:nvPr>
        </p:nvSpPr>
        <p:spPr>
          <a:xfrm>
            <a:off x="6766942" y="7303740"/>
            <a:ext cx="11377264" cy="2808312"/>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4" name="図プレースホルダー 9"/>
          <p:cNvSpPr>
            <a:spLocks noGrp="1"/>
          </p:cNvSpPr>
          <p:nvPr>
            <p:ph type="pic" sz="quarter" idx="20" hasCustomPrompt="1"/>
          </p:nvPr>
        </p:nvSpPr>
        <p:spPr>
          <a:xfrm>
            <a:off x="13175654" y="174948"/>
            <a:ext cx="4968552" cy="3888135"/>
          </a:xfrm>
          <a:solidFill>
            <a:schemeClr val="bg1"/>
          </a:solidFill>
          <a:ln>
            <a:solidFill>
              <a:schemeClr val="tx1"/>
            </a:solidFill>
          </a:ln>
        </p:spPr>
        <p:txBody>
          <a:bodyPr/>
          <a:lstStyle>
            <a:lvl1pPr>
              <a:defRPr/>
            </a:lvl1pPr>
          </a:lstStyle>
          <a:p>
            <a:r>
              <a:rPr kumimoji="1" lang="en-US" altLang="ja-JP" dirty="0"/>
              <a:t>Add Image</a:t>
            </a:r>
            <a:endParaRPr kumimoji="1" lang="ja-JP" altLang="en-US" dirty="0"/>
          </a:p>
        </p:txBody>
      </p:sp>
      <p:sp>
        <p:nvSpPr>
          <p:cNvPr id="17" name="テキスト プレースホルダー 6"/>
          <p:cNvSpPr>
            <a:spLocks noGrp="1"/>
          </p:cNvSpPr>
          <p:nvPr>
            <p:ph type="body" sz="quarter" idx="13" hasCustomPrompt="1"/>
          </p:nvPr>
        </p:nvSpPr>
        <p:spPr>
          <a:xfrm>
            <a:off x="9863286" y="4423420"/>
            <a:ext cx="8280920" cy="1368152"/>
          </a:xfrm>
        </p:spPr>
        <p:txBody>
          <a:bodyPr anchor="b">
            <a:noAutofit/>
          </a:bodyPr>
          <a:lstStyle>
            <a:lvl1pPr algn="l">
              <a:spcBef>
                <a:spcPts val="0"/>
              </a:spcBef>
              <a:defRPr sz="7200" baseline="0">
                <a:solidFill>
                  <a:schemeClr val="tx1"/>
                </a:solidFill>
              </a:defRPr>
            </a:lvl1pPr>
          </a:lstStyle>
          <a:p>
            <a:pPr lvl="0"/>
            <a:r>
              <a:rPr kumimoji="1" lang="en-US" altLang="ja-JP" dirty="0"/>
              <a:t>Caption Goes Here</a:t>
            </a:r>
            <a:endParaRPr kumimoji="1" lang="ja-JP" altLang="en-US" dirty="0"/>
          </a:p>
        </p:txBody>
      </p:sp>
      <p:sp>
        <p:nvSpPr>
          <p:cNvPr id="18" name="テキスト プレースホルダー 6"/>
          <p:cNvSpPr>
            <a:spLocks noGrp="1"/>
          </p:cNvSpPr>
          <p:nvPr>
            <p:ph type="body" sz="quarter" idx="14" hasCustomPrompt="1"/>
          </p:nvPr>
        </p:nvSpPr>
        <p:spPr>
          <a:xfrm>
            <a:off x="9863286" y="5647556"/>
            <a:ext cx="8280920" cy="1296144"/>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br>
              <a:rPr kumimoji="1" lang="en-US" altLang="ja-JP" dirty="0"/>
            </a:br>
            <a:endParaRPr kumimoji="1" lang="en-US" altLang="ja-JP" dirty="0"/>
          </a:p>
        </p:txBody>
      </p:sp>
    </p:spTree>
    <p:extLst>
      <p:ext uri="{BB962C8B-B14F-4D97-AF65-F5344CB8AC3E}">
        <p14:creationId xmlns:p14="http://schemas.microsoft.com/office/powerpoint/2010/main" val="71996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750"/>
                            </p:stCondLst>
                            <p:childTnLst>
                              <p:par>
                                <p:cTn id="9" presetID="10" presetClass="entr" presetSubtype="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500"/>
                            </p:stCondLst>
                            <p:childTnLst>
                              <p:par>
                                <p:cTn id="13" presetID="10" presetClass="entr" presetSubtype="0"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250"/>
                            </p:stCondLst>
                            <p:childTnLst>
                              <p:par>
                                <p:cTn id="17" presetID="10" presetClass="entr" presetSubtype="0" fill="hold" grpId="0" nodeType="afterEffect">
                                  <p:stCondLst>
                                    <p:cond delay="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3000"/>
                            </p:stCondLst>
                            <p:childTnLst>
                              <p:par>
                                <p:cTn id="21" presetID="10" presetClass="entr" presetSubtype="0" fill="hold" grpId="0" nodeType="after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750"/>
                            </p:stCondLst>
                            <p:childTnLst>
                              <p:par>
                                <p:cTn id="25" presetID="10" presetClass="entr" presetSubtype="0" fill="hold" grpId="0" nodeType="after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4500"/>
                            </p:stCondLst>
                            <p:childTnLst>
                              <p:par>
                                <p:cTn id="29" presetID="10" presetClass="entr" presetSubtype="0" fill="hold" grpId="0" nodeType="afterEffect">
                                  <p:stCondLst>
                                    <p:cond delay="25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fade">
                                      <p:cBhvr>
                                        <p:cTn id="31" dur="500"/>
                                        <p:tgtEl>
                                          <p:spTgt spid="17">
                                            <p:txEl>
                                              <p:pRg st="0" end="0"/>
                                            </p:txEl>
                                          </p:spTgt>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8">
                                            <p:txEl>
                                              <p:pRg st="0" end="0"/>
                                            </p:txEl>
                                          </p:spTgt>
                                        </p:tgtEl>
                                        <p:attrNameLst>
                                          <p:attrName>style.visibility</p:attrName>
                                        </p:attrNameLst>
                                      </p:cBhvr>
                                      <p:to>
                                        <p:strVal val="visible"/>
                                      </p:to>
                                    </p:set>
                                    <p:animEffect transition="in" filter="fade">
                                      <p:cBhvr>
                                        <p:cTn id="3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build="p">
        <p:tmplLst>
          <p:tmpl lvl="1">
            <p:tnLst>
              <p:par>
                <p:cTn presetID="10" presetClass="entr" presetSubtype="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allAtOnce">
        <p:tmplLst>
          <p:tmpl lvl="1">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310" y="4128411"/>
            <a:ext cx="6192688" cy="2016224"/>
          </a:xfrm>
          <a:prstGeom prst="rect">
            <a:avLst/>
          </a:prstGeom>
        </p:spPr>
        <p:txBody>
          <a:bodyPr anchor="ctr"/>
          <a:lstStyle>
            <a:lvl1pPr algn="l">
              <a:defRPr sz="7200" spc="600" baseline="0"/>
            </a:lvl1pPr>
          </a:lstStyle>
          <a:p>
            <a:r>
              <a:rPr kumimoji="1" lang="en-US" altLang="ja-JP" dirty="0"/>
              <a:t>TEXT</a:t>
            </a:r>
            <a:endParaRPr kumimoji="1" lang="ja-JP" altLang="en-US" dirty="0"/>
          </a:p>
        </p:txBody>
      </p:sp>
      <p:grpSp>
        <p:nvGrpSpPr>
          <p:cNvPr id="13" name="グループ化 12"/>
          <p:cNvGrpSpPr/>
          <p:nvPr userDrawn="1"/>
        </p:nvGrpSpPr>
        <p:grpSpPr>
          <a:xfrm>
            <a:off x="6838950" y="1263127"/>
            <a:ext cx="1552133"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1</a:t>
              </a:r>
              <a:endParaRPr kumimoji="1" lang="ja-JP" altLang="en-US" sz="9600"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6838950" y="3351359"/>
            <a:ext cx="1552133"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2</a:t>
              </a:r>
              <a:endParaRPr kumimoji="1" lang="ja-JP" altLang="en-US" sz="9600"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6838950" y="5439591"/>
            <a:ext cx="1552133"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3</a:t>
              </a:r>
              <a:endParaRPr kumimoji="1" lang="ja-JP" altLang="en-US" sz="9600"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グループ化 19"/>
          <p:cNvGrpSpPr/>
          <p:nvPr userDrawn="1"/>
        </p:nvGrpSpPr>
        <p:grpSpPr>
          <a:xfrm>
            <a:off x="6838950" y="7527823"/>
            <a:ext cx="1552133" cy="1728192"/>
            <a:chOff x="7054974" y="1111052"/>
            <a:chExt cx="1552133" cy="1728192"/>
          </a:xfrm>
        </p:grpSpPr>
        <p:sp>
          <p:nvSpPr>
            <p:cNvPr id="21" name="テキスト ボックス 20"/>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4</a:t>
              </a:r>
              <a:endParaRPr kumimoji="1" lang="ja-JP" altLang="en-US" sz="9600" dirty="0">
                <a:solidFill>
                  <a:schemeClr val="tx1">
                    <a:lumMod val="50000"/>
                  </a:schemeClr>
                </a:solidFill>
              </a:endParaRPr>
            </a:p>
          </p:txBody>
        </p:sp>
        <p:cxnSp>
          <p:nvCxnSpPr>
            <p:cNvPr id="22" name="直線コネクタ 21"/>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8567142" y="1176083"/>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8567142" y="1953135"/>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8567142" y="3247650"/>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8567142" y="4024702"/>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8567142" y="5319217"/>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8567142" y="6096269"/>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9" name="テキスト プレースホルダー 6"/>
          <p:cNvSpPr>
            <a:spLocks noGrp="1"/>
          </p:cNvSpPr>
          <p:nvPr>
            <p:ph type="body" sz="quarter" idx="19" hasCustomPrompt="1"/>
          </p:nvPr>
        </p:nvSpPr>
        <p:spPr>
          <a:xfrm>
            <a:off x="8567142" y="7390784"/>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30" name="テキスト プレースホルダー 6"/>
          <p:cNvSpPr>
            <a:spLocks noGrp="1"/>
          </p:cNvSpPr>
          <p:nvPr>
            <p:ph type="body" sz="quarter" idx="20" hasCustomPrompt="1"/>
          </p:nvPr>
        </p:nvSpPr>
        <p:spPr>
          <a:xfrm>
            <a:off x="8567142" y="8167836"/>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254" y="3480339"/>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29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par>
                          <p:cTn id="52" fill="hold">
                            <p:stCondLst>
                              <p:cond delay="2650"/>
                            </p:stCondLst>
                            <p:childTnLst>
                              <p:par>
                                <p:cTn id="53" presetID="10"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xEl>
                                              <p:pRg st="0" end="0"/>
                                            </p:txEl>
                                          </p:spTgt>
                                        </p:tgtEl>
                                        <p:attrNameLst>
                                          <p:attrName>style.visibility</p:attrName>
                                        </p:attrNameLst>
                                      </p:cBhvr>
                                      <p:to>
                                        <p:strVal val="visible"/>
                                      </p:to>
                                    </p:set>
                                    <p:animEffect transition="in" filter="fade">
                                      <p:cBhvr>
                                        <p:cTn id="58" dur="500"/>
                                        <p:tgtEl>
                                          <p:spTgt spid="29">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xEl>
                                              <p:pRg st="0" end="0"/>
                                            </p:txEl>
                                          </p:spTgt>
                                        </p:tgtEl>
                                        <p:attrNameLst>
                                          <p:attrName>style.visibility</p:attrName>
                                        </p:attrNameLst>
                                      </p:cBhvr>
                                      <p:to>
                                        <p:strVal val="visible"/>
                                      </p:to>
                                    </p:set>
                                    <p:animEffect transition="in" filter="fade">
                                      <p:cBhvr>
                                        <p:cTn id="61" dur="500"/>
                                        <p:tgtEl>
                                          <p:spTgt spid="30">
                                            <p:txEl>
                                              <p:pRg st="0" end="0"/>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xEl>
                                              <p:pRg st="1" end="1"/>
                                            </p:txEl>
                                          </p:spTgt>
                                        </p:tgtEl>
                                        <p:attrNameLst>
                                          <p:attrName>style.visibility</p:attrName>
                                        </p:attrNameLst>
                                      </p:cBhvr>
                                      <p:to>
                                        <p:strVal val="visible"/>
                                      </p:to>
                                    </p:set>
                                    <p:animEffect transition="in" filter="fade">
                                      <p:cBhvr>
                                        <p:cTn id="64"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allAtOnce">
        <p:tmplLst>
          <p:tmpl lvl="1">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8310" y="4111746"/>
            <a:ext cx="6192688" cy="2016224"/>
          </a:xfrm>
          <a:prstGeom prst="rect">
            <a:avLst/>
          </a:prstGeom>
        </p:spPr>
        <p:txBody>
          <a:bodyPr anchor="ctr"/>
          <a:lstStyle>
            <a:lvl1pPr algn="l">
              <a:defRPr sz="7200" spc="600" baseline="0"/>
            </a:lvl1pPr>
          </a:lstStyle>
          <a:p>
            <a:r>
              <a:rPr kumimoji="1" lang="en-US" altLang="ja-JP" dirty="0"/>
              <a:t>TEXT</a:t>
            </a:r>
            <a:endParaRPr kumimoji="1" lang="ja-JP" altLang="en-US" dirty="0"/>
          </a:p>
        </p:txBody>
      </p:sp>
      <p:grpSp>
        <p:nvGrpSpPr>
          <p:cNvPr id="13" name="グループ化 12"/>
          <p:cNvGrpSpPr/>
          <p:nvPr userDrawn="1"/>
        </p:nvGrpSpPr>
        <p:grpSpPr>
          <a:xfrm>
            <a:off x="6838950" y="2110558"/>
            <a:ext cx="1552133" cy="1728192"/>
            <a:chOff x="7054974" y="1111052"/>
            <a:chExt cx="1552133" cy="1728192"/>
          </a:xfrm>
        </p:grpSpPr>
        <p:sp>
          <p:nvSpPr>
            <p:cNvPr id="5" name="テキスト ボックス 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1</a:t>
              </a:r>
              <a:endParaRPr kumimoji="1" lang="ja-JP" altLang="en-US" sz="9600" dirty="0">
                <a:solidFill>
                  <a:schemeClr val="tx1">
                    <a:lumMod val="50000"/>
                  </a:schemeClr>
                </a:solidFill>
              </a:endParaRPr>
            </a:p>
          </p:txBody>
        </p:sp>
        <p:cxnSp>
          <p:nvCxnSpPr>
            <p:cNvPr id="8" name="直線コネクタ 7"/>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userDrawn="1"/>
        </p:nvGrpSpPr>
        <p:grpSpPr>
          <a:xfrm>
            <a:off x="6838950" y="4198790"/>
            <a:ext cx="1552133" cy="1728192"/>
            <a:chOff x="7054974" y="1111052"/>
            <a:chExt cx="1552133" cy="1728192"/>
          </a:xfrm>
        </p:grpSpPr>
        <p:sp>
          <p:nvSpPr>
            <p:cNvPr id="15" name="テキスト ボックス 14"/>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2</a:t>
              </a:r>
              <a:endParaRPr kumimoji="1" lang="ja-JP" altLang="en-US" sz="9600" dirty="0">
                <a:solidFill>
                  <a:schemeClr val="tx1">
                    <a:lumMod val="50000"/>
                  </a:schemeClr>
                </a:solidFill>
              </a:endParaRPr>
            </a:p>
          </p:txBody>
        </p:sp>
        <p:cxnSp>
          <p:nvCxnSpPr>
            <p:cNvPr id="16" name="直線コネクタ 15"/>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グループ化 16"/>
          <p:cNvGrpSpPr/>
          <p:nvPr userDrawn="1"/>
        </p:nvGrpSpPr>
        <p:grpSpPr>
          <a:xfrm>
            <a:off x="6838950" y="6287022"/>
            <a:ext cx="1552133" cy="1728192"/>
            <a:chOff x="7054974" y="1111052"/>
            <a:chExt cx="1552133" cy="1728192"/>
          </a:xfrm>
        </p:grpSpPr>
        <p:sp>
          <p:nvSpPr>
            <p:cNvPr id="18" name="テキスト ボックス 17"/>
            <p:cNvSpPr txBox="1"/>
            <p:nvPr userDrawn="1"/>
          </p:nvSpPr>
          <p:spPr>
            <a:xfrm>
              <a:off x="7054974" y="1190318"/>
              <a:ext cx="1408117" cy="1569660"/>
            </a:xfrm>
            <a:prstGeom prst="rect">
              <a:avLst/>
            </a:prstGeom>
            <a:noFill/>
          </p:spPr>
          <p:txBody>
            <a:bodyPr wrap="square" rtlCol="0">
              <a:spAutoFit/>
            </a:bodyPr>
            <a:lstStyle/>
            <a:p>
              <a:pPr algn="r"/>
              <a:r>
                <a:rPr kumimoji="1" lang="en-US" altLang="ja-JP" sz="9600" dirty="0">
                  <a:solidFill>
                    <a:schemeClr val="tx1">
                      <a:lumMod val="50000"/>
                    </a:schemeClr>
                  </a:solidFill>
                </a:rPr>
                <a:t>3</a:t>
              </a:r>
              <a:endParaRPr kumimoji="1" lang="ja-JP" altLang="en-US" sz="9600" dirty="0">
                <a:solidFill>
                  <a:schemeClr val="tx1">
                    <a:lumMod val="50000"/>
                  </a:schemeClr>
                </a:solidFill>
              </a:endParaRPr>
            </a:p>
          </p:txBody>
        </p:sp>
        <p:cxnSp>
          <p:nvCxnSpPr>
            <p:cNvPr id="19" name="直線コネクタ 18"/>
            <p:cNvCxnSpPr/>
            <p:nvPr userDrawn="1"/>
          </p:nvCxnSpPr>
          <p:spPr>
            <a:xfrm flipV="1">
              <a:off x="8607107" y="1111052"/>
              <a:ext cx="0" cy="1728192"/>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テキスト プレースホルダー 6"/>
          <p:cNvSpPr>
            <a:spLocks noGrp="1"/>
          </p:cNvSpPr>
          <p:nvPr>
            <p:ph type="body" sz="quarter" idx="13" hasCustomPrompt="1"/>
          </p:nvPr>
        </p:nvSpPr>
        <p:spPr>
          <a:xfrm>
            <a:off x="8567142" y="2023514"/>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4" name="テキスト プレースホルダー 6"/>
          <p:cNvSpPr>
            <a:spLocks noGrp="1"/>
          </p:cNvSpPr>
          <p:nvPr>
            <p:ph type="body" sz="quarter" idx="14" hasCustomPrompt="1"/>
          </p:nvPr>
        </p:nvSpPr>
        <p:spPr>
          <a:xfrm>
            <a:off x="8567142" y="2800566"/>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5" name="テキスト プレースホルダー 6"/>
          <p:cNvSpPr>
            <a:spLocks noGrp="1"/>
          </p:cNvSpPr>
          <p:nvPr>
            <p:ph type="body" sz="quarter" idx="15" hasCustomPrompt="1"/>
          </p:nvPr>
        </p:nvSpPr>
        <p:spPr>
          <a:xfrm>
            <a:off x="8567142" y="4095081"/>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6" name="テキスト プレースホルダー 6"/>
          <p:cNvSpPr>
            <a:spLocks noGrp="1"/>
          </p:cNvSpPr>
          <p:nvPr>
            <p:ph type="body" sz="quarter" idx="16" hasCustomPrompt="1"/>
          </p:nvPr>
        </p:nvSpPr>
        <p:spPr>
          <a:xfrm>
            <a:off x="8567142" y="4872133"/>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sp>
        <p:nvSpPr>
          <p:cNvPr id="27" name="テキスト プレースホルダー 6"/>
          <p:cNvSpPr>
            <a:spLocks noGrp="1"/>
          </p:cNvSpPr>
          <p:nvPr>
            <p:ph type="body" sz="quarter" idx="17" hasCustomPrompt="1"/>
          </p:nvPr>
        </p:nvSpPr>
        <p:spPr>
          <a:xfrm>
            <a:off x="8567142" y="6166648"/>
            <a:ext cx="8568952" cy="864096"/>
          </a:xfrm>
        </p:spPr>
        <p:txBody>
          <a:bodyPr anchor="b">
            <a:normAutofit/>
          </a:bodyPr>
          <a:lstStyle>
            <a:lvl1pPr algn="l">
              <a:spcBef>
                <a:spcPts val="0"/>
              </a:spcBef>
              <a:defRPr sz="4000" baseline="0">
                <a:solidFill>
                  <a:schemeClr val="accent1"/>
                </a:solidFill>
              </a:defRPr>
            </a:lvl1pPr>
          </a:lstStyle>
          <a:p>
            <a:pPr lvl="0"/>
            <a:r>
              <a:rPr kumimoji="1" lang="en-US" altLang="ja-JP" dirty="0"/>
              <a:t>Caption Goes Here</a:t>
            </a:r>
            <a:endParaRPr kumimoji="1" lang="ja-JP" altLang="en-US" dirty="0"/>
          </a:p>
        </p:txBody>
      </p:sp>
      <p:sp>
        <p:nvSpPr>
          <p:cNvPr id="28" name="テキスト プレースホルダー 6"/>
          <p:cNvSpPr>
            <a:spLocks noGrp="1"/>
          </p:cNvSpPr>
          <p:nvPr>
            <p:ph type="body" sz="quarter" idx="18" hasCustomPrompt="1"/>
          </p:nvPr>
        </p:nvSpPr>
        <p:spPr>
          <a:xfrm>
            <a:off x="8567142" y="6943700"/>
            <a:ext cx="8568952" cy="1224136"/>
          </a:xfrm>
        </p:spPr>
        <p:txBody>
          <a:bodyP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br>
              <a:rPr kumimoji="1" lang="en-US" altLang="ja-JP" dirty="0"/>
            </a:br>
            <a:endParaRPr kumimoji="1" lang="en-US" altLang="ja-JP" dirty="0"/>
          </a:p>
        </p:txBody>
      </p:sp>
      <p:grpSp>
        <p:nvGrpSpPr>
          <p:cNvPr id="31" name="グループ化 30"/>
          <p:cNvGrpSpPr/>
          <p:nvPr userDrawn="1"/>
        </p:nvGrpSpPr>
        <p:grpSpPr>
          <a:xfrm>
            <a:off x="574254" y="3463674"/>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142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iterate type="lt">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15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500"/>
                                        <p:tgtEl>
                                          <p:spTgt spid="2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xEl>
                                              <p:pRg st="1" end="1"/>
                                            </p:txEl>
                                          </p:spTgt>
                                        </p:tgtEl>
                                        <p:attrNameLst>
                                          <p:attrName>style.visibility</p:attrName>
                                        </p:attrNameLst>
                                      </p:cBhvr>
                                      <p:to>
                                        <p:strVal val="visible"/>
                                      </p:to>
                                    </p:set>
                                    <p:animEffect transition="in" filter="fade">
                                      <p:cBhvr>
                                        <p:cTn id="25" dur="500"/>
                                        <p:tgtEl>
                                          <p:spTgt spid="24">
                                            <p:txEl>
                                              <p:pRg st="1" end="1"/>
                                            </p:txEl>
                                          </p:spTgt>
                                        </p:tgtEl>
                                      </p:cBhvr>
                                    </p:animEffect>
                                  </p:childTnLst>
                                </p:cTn>
                              </p:par>
                            </p:childTnLst>
                          </p:cTn>
                        </p:par>
                        <p:par>
                          <p:cTn id="26" fill="hold">
                            <p:stCondLst>
                              <p:cond delay="165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500"/>
                                        <p:tgtEl>
                                          <p:spTgt spid="26">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xEl>
                                              <p:pRg st="1" end="1"/>
                                            </p:txEl>
                                          </p:spTgt>
                                        </p:tgtEl>
                                        <p:attrNameLst>
                                          <p:attrName>style.visibility</p:attrName>
                                        </p:attrNameLst>
                                      </p:cBhvr>
                                      <p:to>
                                        <p:strVal val="visible"/>
                                      </p:to>
                                    </p:set>
                                    <p:animEffect transition="in" filter="fade">
                                      <p:cBhvr>
                                        <p:cTn id="38" dur="500"/>
                                        <p:tgtEl>
                                          <p:spTgt spid="26">
                                            <p:txEl>
                                              <p:pRg st="1" end="1"/>
                                            </p:txEl>
                                          </p:spTgt>
                                        </p:tgtEl>
                                      </p:cBhvr>
                                    </p:animEffect>
                                  </p:childTnLst>
                                </p:cTn>
                              </p:par>
                            </p:childTnLst>
                          </p:cTn>
                        </p:par>
                        <p:par>
                          <p:cTn id="39" fill="hold">
                            <p:stCondLst>
                              <p:cond delay="2150"/>
                            </p:stCondLst>
                            <p:childTnLst>
                              <p:par>
                                <p:cTn id="40" presetID="10" presetClass="entr" presetSubtype="0"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Effect transition="in" filter="fade">
                                      <p:cBhvr>
                                        <p:cTn id="45" dur="500"/>
                                        <p:tgtEl>
                                          <p:spTgt spid="27">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xEl>
                                              <p:pRg st="0" end="0"/>
                                            </p:txEl>
                                          </p:spTgt>
                                        </p:tgtEl>
                                        <p:attrNameLst>
                                          <p:attrName>style.visibility</p:attrName>
                                        </p:attrNameLst>
                                      </p:cBhvr>
                                      <p:to>
                                        <p:strVal val="visible"/>
                                      </p:to>
                                    </p:set>
                                    <p:animEffect transition="in" filter="fade">
                                      <p:cBhvr>
                                        <p:cTn id="48" dur="500"/>
                                        <p:tgtEl>
                                          <p:spTgt spid="28">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xEl>
                                              <p:pRg st="1" end="1"/>
                                            </p:txEl>
                                          </p:spTgt>
                                        </p:tgtEl>
                                        <p:attrNameLst>
                                          <p:attrName>style.visibility</p:attrName>
                                        </p:attrNameLst>
                                      </p:cBhvr>
                                      <p:to>
                                        <p:strVal val="visible"/>
                                      </p:to>
                                    </p:set>
                                    <p:animEffect transition="in" filter="fade">
                                      <p:cBhvr>
                                        <p:cTn id="51"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allAtOnce">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allAtOnce">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allAtOnce">
        <p:tmplLst>
          <p:tmpl lvl="1">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790278" y="4274836"/>
            <a:ext cx="5904656" cy="1354388"/>
          </a:xfrm>
          <a:prstGeom prst="rect">
            <a:avLst/>
          </a:prstGeom>
        </p:spPr>
        <p:txBody>
          <a:bodyPr anchor="t"/>
          <a:lstStyle>
            <a:lvl1pPr algn="r">
              <a:defRPr sz="7200" spc="600" baseline="0"/>
            </a:lvl1pPr>
          </a:lstStyle>
          <a:p>
            <a:r>
              <a:rPr kumimoji="1" lang="en-US" altLang="ja-JP" dirty="0"/>
              <a:t>WORD</a:t>
            </a:r>
            <a:endParaRPr kumimoji="1" lang="ja-JP" altLang="en-US" dirty="0"/>
          </a:p>
        </p:txBody>
      </p:sp>
      <p:sp>
        <p:nvSpPr>
          <p:cNvPr id="28" name="テキスト プレースホルダー 6"/>
          <p:cNvSpPr>
            <a:spLocks noGrp="1"/>
          </p:cNvSpPr>
          <p:nvPr>
            <p:ph type="body" sz="quarter" idx="18" hasCustomPrompt="1"/>
          </p:nvPr>
        </p:nvSpPr>
        <p:spPr>
          <a:xfrm>
            <a:off x="7555502" y="3991372"/>
            <a:ext cx="10372680" cy="1766680"/>
          </a:xfrm>
        </p:spPr>
        <p:txBody>
          <a:bodyPr anchor="ctr">
            <a:noAutofit/>
          </a:bodyPr>
          <a:lstStyle>
            <a:lvl1pPr algn="l">
              <a:lnSpc>
                <a:spcPct val="100000"/>
              </a:lnSpc>
              <a:spcBef>
                <a:spcPts val="0"/>
              </a:spcBef>
              <a:defRPr sz="2800" baseline="0">
                <a:solidFill>
                  <a:schemeClr val="tx1">
                    <a:alpha val="90000"/>
                  </a:schemeClr>
                </a:solidFill>
              </a:defRPr>
            </a:lvl1pPr>
          </a:lstStyle>
          <a:p>
            <a:pPr lvl="0"/>
            <a:r>
              <a:rPr kumimoji="1" lang="en-US" altLang="ja-JP" dirty="0"/>
              <a:t>Text goes here</a:t>
            </a:r>
          </a:p>
          <a:p>
            <a:pPr lvl="0"/>
            <a:r>
              <a:rPr kumimoji="1" lang="en-US" altLang="ja-JP" dirty="0"/>
              <a:t>Text goes here</a:t>
            </a:r>
          </a:p>
        </p:txBody>
      </p:sp>
      <p:grpSp>
        <p:nvGrpSpPr>
          <p:cNvPr id="31" name="グループ化 30"/>
          <p:cNvGrpSpPr/>
          <p:nvPr userDrawn="1"/>
        </p:nvGrpSpPr>
        <p:grpSpPr>
          <a:xfrm>
            <a:off x="6838950" y="3919364"/>
            <a:ext cx="661574" cy="1728192"/>
            <a:chOff x="4012746" y="1615108"/>
            <a:chExt cx="661574" cy="1728192"/>
          </a:xfrm>
        </p:grpSpPr>
        <p:cxnSp>
          <p:nvCxnSpPr>
            <p:cNvPr id="32" name="直線コネクタ 31"/>
            <p:cNvCxnSpPr/>
            <p:nvPr/>
          </p:nvCxnSpPr>
          <p:spPr>
            <a:xfrm flipV="1">
              <a:off x="4012746" y="161510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4012746" y="1975148"/>
              <a:ext cx="661574"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flipV="1">
              <a:off x="4012746" y="2335188"/>
              <a:ext cx="661574" cy="100811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913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500"/>
                                        <p:tgtEl>
                                          <p:spTgt spid="28">
                                            <p:txEl>
                                              <p:pRg st="0" end="0"/>
                                            </p:txEl>
                                          </p:spTgt>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28">
                                            <p:txEl>
                                              <p:pRg st="1" end="1"/>
                                            </p:txEl>
                                          </p:spTgt>
                                        </p:tgtEl>
                                        <p:attrNameLst>
                                          <p:attrName>style.visibility</p:attrName>
                                        </p:attrNameLst>
                                      </p:cBhvr>
                                      <p:to>
                                        <p:strVal val="visible"/>
                                      </p:to>
                                    </p:set>
                                    <p:animEffect transition="in" filter="fade">
                                      <p:cBhvr>
                                        <p:cTn id="18" dur="500"/>
                                        <p:tgtEl>
                                          <p:spTgt spid="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build="allAtOnce">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790278" y="318964"/>
            <a:ext cx="16457772" cy="915119"/>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Tree>
    <p:extLst>
      <p:ext uri="{BB962C8B-B14F-4D97-AF65-F5344CB8AC3E}">
        <p14:creationId xmlns:p14="http://schemas.microsoft.com/office/powerpoint/2010/main" val="3141239010"/>
      </p:ext>
    </p:extLst>
  </p:cSld>
  <p:clrMap bg1="lt1" tx1="dk1" bg2="lt2" tx2="dk2" accent1="accent1" accent2="accent2" accent3="accent3" accent4="accent4" accent5="accent5" accent6="accent6" hlink="hlink" folHlink="folHlink"/>
  <p:sldLayoutIdLst>
    <p:sldLayoutId id="2147483659" r:id="rId1"/>
    <p:sldLayoutId id="2147483698" r:id="rId2"/>
    <p:sldLayoutId id="2147483665" r:id="rId3"/>
    <p:sldLayoutId id="2147483673" r:id="rId4"/>
    <p:sldLayoutId id="2147483674" r:id="rId5"/>
    <p:sldLayoutId id="2147483672" r:id="rId6"/>
    <p:sldLayoutId id="2147483679" r:id="rId7"/>
    <p:sldLayoutId id="2147483680" r:id="rId8"/>
    <p:sldLayoutId id="2147483686" r:id="rId9"/>
    <p:sldLayoutId id="2147483685" r:id="rId10"/>
    <p:sldLayoutId id="2147483696" r:id="rId11"/>
    <p:sldLayoutId id="2147483701" r:id="rId12"/>
    <p:sldLayoutId id="2147483703" r:id="rId13"/>
    <p:sldLayoutId id="2147483702" r:id="rId14"/>
  </p:sldLayoutIdLst>
  <p:hf hdr="0" dt="0"/>
  <p:txStyles>
    <p:titleStyle>
      <a:lvl1pPr algn="l" defTabSz="1632753" rtl="0" eaLnBrk="1" latinLnBrk="0" hangingPunct="1">
        <a:spcBef>
          <a:spcPct val="0"/>
        </a:spcBef>
        <a:buNone/>
        <a:defRPr kumimoji="1" sz="54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790278" y="0"/>
            <a:ext cx="16457772" cy="1234083"/>
          </a:xfrm>
          <a:prstGeom prst="rect">
            <a:avLst/>
          </a:prstGeom>
        </p:spPr>
        <p:txBody>
          <a:bodyPr vert="horz" lIns="163275" tIns="81638" rIns="163275" bIns="81638" rtlCol="0" anchor="b">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1738139"/>
            <a:ext cx="16457772" cy="7451107"/>
          </a:xfrm>
          <a:prstGeom prst="rect">
            <a:avLst/>
          </a:prstGeom>
        </p:spPr>
        <p:txBody>
          <a:bodyPr vert="horz" lIns="163275" tIns="81638" rIns="163275" bIns="81638" rtlCol="0">
            <a:normAutofit/>
          </a:bodyPr>
          <a:lstStyle/>
          <a:p>
            <a:pPr lvl="0"/>
            <a:r>
              <a:rPr kumimoji="1" lang="ja-JP" altLang="en-US" dirty="0"/>
              <a:t>マスター テキストの書式設定</a:t>
            </a:r>
          </a:p>
        </p:txBody>
      </p:sp>
      <p:sp>
        <p:nvSpPr>
          <p:cNvPr id="5" name="フッター プレースホルダー 4"/>
          <p:cNvSpPr>
            <a:spLocks noGrp="1"/>
          </p:cNvSpPr>
          <p:nvPr>
            <p:ph type="ftr" sz="quarter" idx="3"/>
          </p:nvPr>
        </p:nvSpPr>
        <p:spPr>
          <a:xfrm>
            <a:off x="6550919" y="9636372"/>
            <a:ext cx="10729192" cy="547688"/>
          </a:xfrm>
          <a:prstGeom prst="rect">
            <a:avLst/>
          </a:prstGeom>
        </p:spPr>
        <p:txBody>
          <a:bodyPr vert="horz" lIns="163275" tIns="81638" rIns="163275" bIns="81638" rtlCol="0" anchor="b"/>
          <a:lstStyle>
            <a:lvl1pPr algn="ctr">
              <a:defRPr sz="2100">
                <a:solidFill>
                  <a:schemeClr val="tx1">
                    <a:tint val="75000"/>
                    <a:alpha val="80000"/>
                  </a:schemeClr>
                </a:solidFill>
              </a:defRPr>
            </a:lvl1pPr>
          </a:lstStyle>
          <a:p>
            <a:pPr algn="r"/>
            <a:r>
              <a:rPr lang="en-US" altLang="ja-JP"/>
              <a:t>The Power of PowerPoint | thepopp.com</a:t>
            </a:r>
            <a:endParaRPr lang="ja-JP" altLang="en-US" dirty="0"/>
          </a:p>
        </p:txBody>
      </p:sp>
      <p:sp>
        <p:nvSpPr>
          <p:cNvPr id="6" name="スライド番号プレースホルダー 5"/>
          <p:cNvSpPr>
            <a:spLocks noGrp="1"/>
          </p:cNvSpPr>
          <p:nvPr>
            <p:ph type="sldNum" sz="quarter" idx="4"/>
          </p:nvPr>
        </p:nvSpPr>
        <p:spPr>
          <a:xfrm>
            <a:off x="17309311" y="9638928"/>
            <a:ext cx="1050919" cy="547688"/>
          </a:xfrm>
          <a:prstGeom prst="rect">
            <a:avLst/>
          </a:prstGeom>
        </p:spPr>
        <p:txBody>
          <a:bodyPr vert="horz" lIns="163275" tIns="81638" rIns="163275" bIns="81638" rtlCol="0" anchor="ctr"/>
          <a:lstStyle>
            <a:lvl1pPr algn="l">
              <a:defRPr sz="3600">
                <a:solidFill>
                  <a:schemeClr val="tx1">
                    <a:tint val="75000"/>
                    <a:alpha val="80000"/>
                  </a:schemeClr>
                </a:solidFill>
              </a:defRPr>
            </a:lvl1pPr>
          </a:lstStyle>
          <a:p>
            <a:fld id="{27CB87ED-CE54-4A81-84E3-F65697A29D35}" type="slidenum">
              <a:rPr lang="ja-JP" altLang="en-US" smtClean="0"/>
              <a:pPr/>
              <a:t>‹#›</a:t>
            </a:fld>
            <a:endParaRPr lang="ja-JP" altLang="en-US" dirty="0"/>
          </a:p>
        </p:txBody>
      </p:sp>
      <p:sp>
        <p:nvSpPr>
          <p:cNvPr id="7" name="正方形/長方形 6"/>
          <p:cNvSpPr/>
          <p:nvPr userDrawn="1"/>
        </p:nvSpPr>
        <p:spPr>
          <a:xfrm>
            <a:off x="0" y="1162075"/>
            <a:ext cx="18286413" cy="576064"/>
          </a:xfrm>
          <a:prstGeom prst="rect">
            <a:avLst/>
          </a:prstGeom>
          <a:gradFill flip="none" rotWithShape="1">
            <a:gsLst>
              <a:gs pos="0">
                <a:schemeClr val="bg2">
                  <a:lumMod val="10000"/>
                </a:schemeClr>
              </a:gs>
              <a:gs pos="39000">
                <a:schemeClr val="bg1">
                  <a:alpha val="54000"/>
                </a:schemeClr>
              </a:gs>
              <a:gs pos="74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userDrawn="1"/>
        </p:nvCxnSpPr>
        <p:spPr>
          <a:xfrm>
            <a:off x="17280110" y="9638928"/>
            <a:ext cx="0" cy="648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453047"/>
      </p:ext>
    </p:extLst>
  </p:cSld>
  <p:clrMap bg1="lt1" tx1="dk1" bg2="lt2" tx2="dk2" accent1="accent1" accent2="accent2" accent3="accent3" accent4="accent4" accent5="accent5" accent6="accent6" hlink="hlink" folHlink="folHlink"/>
  <p:sldLayoutIdLst>
    <p:sldLayoutId id="2147483657" r:id="rId1"/>
    <p:sldLayoutId id="2147483660" r:id="rId2"/>
    <p:sldLayoutId id="2147483676" r:id="rId3"/>
    <p:sldLayoutId id="2147483688" r:id="rId4"/>
    <p:sldLayoutId id="2147483689" r:id="rId5"/>
    <p:sldLayoutId id="2147483700" r:id="rId6"/>
    <p:sldLayoutId id="2147483695" r:id="rId7"/>
    <p:sldLayoutId id="2147483677" r:id="rId8"/>
    <p:sldLayoutId id="2147483667" r:id="rId9"/>
    <p:sldLayoutId id="2147483683" r:id="rId10"/>
    <p:sldLayoutId id="2147483666" r:id="rId11"/>
    <p:sldLayoutId id="2147483691" r:id="rId12"/>
    <p:sldLayoutId id="2147483675" r:id="rId13"/>
    <p:sldLayoutId id="2147483682" r:id="rId14"/>
    <p:sldLayoutId id="2147483668" r:id="rId15"/>
    <p:sldLayoutId id="2147483687" r:id="rId16"/>
    <p:sldLayoutId id="2147483669" r:id="rId17"/>
    <p:sldLayoutId id="2147483678" r:id="rId18"/>
    <p:sldLayoutId id="2147483670" r:id="rId19"/>
    <p:sldLayoutId id="2147483671" r:id="rId20"/>
    <p:sldLayoutId id="2147483681" r:id="rId21"/>
    <p:sldLayoutId id="2147483690" r:id="rId22"/>
    <p:sldLayoutId id="2147483692" r:id="rId23"/>
    <p:sldLayoutId id="2147483693" r:id="rId24"/>
    <p:sldLayoutId id="2147483694" r:id="rId25"/>
    <p:sldLayoutId id="2147483699" r:id="rId26"/>
    <p:sldLayoutId id="2147483697" r:id="rId27"/>
    <p:sldLayoutId id="2147483704" r:id="rId28"/>
    <p:sldLayoutId id="2147483705" r:id="rId2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2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animBg="1"/>
    </p:bldLst>
  </p:timing>
  <p:hf hdr="0" dt="0"/>
  <p:txStyles>
    <p:titleStyle>
      <a:lvl1pPr algn="l" defTabSz="1632753" rtl="0" eaLnBrk="1" latinLnBrk="0" hangingPunct="1">
        <a:spcBef>
          <a:spcPct val="0"/>
        </a:spcBef>
        <a:buNone/>
        <a:defRPr kumimoji="1" sz="5400" kern="1200" spc="3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kumimoji="1" sz="2400" kern="120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pik.com/wirestock" TargetMode="External"/><Relationship Id="rId2" Type="http://schemas.openxmlformats.org/officeDocument/2006/relationships/hyperlink" Target="https://www.flaticon.com/search?word=chain&amp;order_by=4&amp;type=icon" TargetMode="Externa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vector/autonomous-car-concept-with-flat-design_2641682.htm#page=1&amp;query=self%20car&amp;position=29&amp;from_view=search" TargetMode="External"/><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0.xml"/><Relationship Id="rId6" Type="http://schemas.openxmlformats.org/officeDocument/2006/relationships/image" Target="../media/image11.jpg"/><Relationship Id="rId5" Type="http://schemas.openxmlformats.org/officeDocument/2006/relationships/hyperlink" Target="https://www.freepik.com/wirestock" TargetMode="Externa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zh-TW" altLang="en-US" dirty="0">
                <a:latin typeface="標楷體" panose="03000509000000000000" pitchFamily="65" charset="-120"/>
                <a:ea typeface="標楷體" panose="03000509000000000000" pitchFamily="65" charset="-120"/>
              </a:rPr>
              <a:t>自動駕駛汽車</a:t>
            </a:r>
            <a:r>
              <a:rPr kumimoji="1" lang="zh-TW" altLang="en-US" dirty="0">
                <a:solidFill>
                  <a:schemeClr val="accent5">
                    <a:lumMod val="75000"/>
                  </a:schemeClr>
                </a:solidFill>
                <a:latin typeface="標楷體" panose="03000509000000000000" pitchFamily="65" charset="-120"/>
                <a:ea typeface="標楷體" panose="03000509000000000000" pitchFamily="65" charset="-120"/>
              </a:rPr>
              <a:t>決策</a:t>
            </a:r>
            <a:r>
              <a:rPr kumimoji="1" lang="zh-TW" altLang="en-US" dirty="0">
                <a:solidFill>
                  <a:schemeClr val="tx2"/>
                </a:solidFill>
                <a:latin typeface="標楷體" panose="03000509000000000000" pitchFamily="65" charset="-120"/>
                <a:ea typeface="標楷體" panose="03000509000000000000" pitchFamily="65" charset="-120"/>
              </a:rPr>
              <a:t>支援</a:t>
            </a:r>
            <a:r>
              <a:rPr kumimoji="1" lang="zh-TW" altLang="en-US" dirty="0">
                <a:latin typeface="標楷體" panose="03000509000000000000" pitchFamily="65" charset="-120"/>
                <a:ea typeface="標楷體" panose="03000509000000000000" pitchFamily="65" charset="-120"/>
              </a:rPr>
              <a:t>系統</a:t>
            </a:r>
            <a:endParaRPr kumimoji="1" lang="ja-JP" altLang="en-US" dirty="0">
              <a:latin typeface="標楷體" panose="03000509000000000000" pitchFamily="65" charset="-120"/>
              <a:ea typeface="標楷體" panose="03000509000000000000" pitchFamily="65" charset="-120"/>
            </a:endParaRPr>
          </a:p>
        </p:txBody>
      </p:sp>
      <p:sp>
        <p:nvSpPr>
          <p:cNvPr id="6" name="テキスト プレースホルダー 5"/>
          <p:cNvSpPr>
            <a:spLocks noGrp="1"/>
          </p:cNvSpPr>
          <p:nvPr>
            <p:ph type="body" sz="quarter" idx="12"/>
          </p:nvPr>
        </p:nvSpPr>
        <p:spPr>
          <a:xfrm>
            <a:off x="1510358" y="6893902"/>
            <a:ext cx="13465496" cy="1151905"/>
          </a:xfrm>
        </p:spPr>
        <p:txBody>
          <a:bodyPr/>
          <a:lstStyle/>
          <a:p>
            <a:pPr algn="l"/>
            <a:r>
              <a:rPr lang="zh-TW" altLang="en-US" sz="3600" dirty="0">
                <a:latin typeface="標楷體" panose="03000509000000000000" pitchFamily="65" charset="-120"/>
                <a:ea typeface="標楷體" panose="03000509000000000000" pitchFamily="65" charset="-120"/>
              </a:rPr>
              <a:t>專題學生</a:t>
            </a:r>
            <a:r>
              <a:rPr lang="en-US" altLang="zh-TW" sz="3600" dirty="0">
                <a:latin typeface="標楷體" panose="03000509000000000000" pitchFamily="65" charset="-120"/>
                <a:ea typeface="標楷體" panose="03000509000000000000" pitchFamily="65" charset="-120"/>
              </a:rPr>
              <a:t>:</a:t>
            </a:r>
            <a:r>
              <a:rPr lang="zh-TW" altLang="en-US" sz="3600" dirty="0">
                <a:latin typeface="標楷體" panose="03000509000000000000" pitchFamily="65" charset="-120"/>
                <a:ea typeface="標楷體" panose="03000509000000000000" pitchFamily="65" charset="-120"/>
              </a:rPr>
              <a:t>鄭丞洋</a:t>
            </a:r>
            <a:endParaRPr lang="en-US" altLang="zh-TW" sz="3600" dirty="0">
              <a:latin typeface="標楷體" panose="03000509000000000000" pitchFamily="65" charset="-120"/>
              <a:ea typeface="標楷體" panose="03000509000000000000" pitchFamily="65" charset="-120"/>
            </a:endParaRPr>
          </a:p>
          <a:p>
            <a:pPr algn="l"/>
            <a:r>
              <a:rPr kumimoji="1" lang="zh-TW" altLang="en-US" sz="3600" dirty="0">
                <a:latin typeface="標楷體" panose="03000509000000000000" pitchFamily="65" charset="-120"/>
                <a:ea typeface="標楷體" panose="03000509000000000000" pitchFamily="65" charset="-120"/>
              </a:rPr>
              <a:t>指導老師</a:t>
            </a:r>
            <a:r>
              <a:rPr kumimoji="1" lang="en-US" altLang="zh-TW" sz="3600" dirty="0">
                <a:latin typeface="標楷體" panose="03000509000000000000" pitchFamily="65" charset="-120"/>
                <a:ea typeface="標楷體" panose="03000509000000000000" pitchFamily="65" charset="-120"/>
              </a:rPr>
              <a:t>:</a:t>
            </a:r>
            <a:r>
              <a:rPr kumimoji="1" lang="zh-TW" altLang="en-US" sz="3600" dirty="0">
                <a:latin typeface="標楷體" panose="03000509000000000000" pitchFamily="65" charset="-120"/>
                <a:ea typeface="標楷體" panose="03000509000000000000" pitchFamily="65" charset="-120"/>
              </a:rPr>
              <a:t>方百立 教授 </a:t>
            </a:r>
            <a:endParaRPr kumimoji="1" lang="ja-JP" altLang="en-US" sz="3600" dirty="0">
              <a:latin typeface="標楷體" panose="03000509000000000000" pitchFamily="65" charset="-120"/>
              <a:ea typeface="標楷體" panose="03000509000000000000" pitchFamily="65" charset="-120"/>
            </a:endParaRPr>
          </a:p>
        </p:txBody>
      </p:sp>
      <p:cxnSp>
        <p:nvCxnSpPr>
          <p:cNvPr id="3" name="直線接點 2">
            <a:extLst>
              <a:ext uri="{FF2B5EF4-FFF2-40B4-BE49-F238E27FC236}">
                <a16:creationId xmlns:a16="http://schemas.microsoft.com/office/drawing/2014/main" id="{C13BED63-0358-450A-B6A3-F203D9A487A0}"/>
              </a:ext>
            </a:extLst>
          </p:cNvPr>
          <p:cNvCxnSpPr/>
          <p:nvPr/>
        </p:nvCxnSpPr>
        <p:spPr>
          <a:xfrm>
            <a:off x="1654374" y="8167836"/>
            <a:ext cx="60486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215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E180D4A7-C9FB-4DFB-919C-405C955672EB}">
      <p14:showEvtLst xmlns:p14="http://schemas.microsoft.com/office/powerpoint/2010/main">
        <p14:playEvt time="2365" objId="1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34294" y="197572"/>
            <a:ext cx="16457772" cy="1234083"/>
          </a:xfrm>
        </p:spPr>
        <p:txBody>
          <a:bodyPr>
            <a:normAutofit/>
          </a:bodyPr>
          <a:lstStyle/>
          <a:p>
            <a:r>
              <a:rPr lang="zh-TW" altLang="en-US" b="1" dirty="0">
                <a:latin typeface="標楷體" panose="03000509000000000000" pitchFamily="65" charset="-120"/>
                <a:ea typeface="標楷體" panose="03000509000000000000" pitchFamily="65" charset="-120"/>
              </a:rPr>
              <a:t>架構圖</a:t>
            </a:r>
            <a:endParaRPr kumimoji="1" lang="ja-JP" altLang="en-US" b="1" dirty="0">
              <a:latin typeface="標楷體" panose="03000509000000000000" pitchFamily="65" charset="-120"/>
              <a:ea typeface="標楷體" panose="03000509000000000000" pitchFamily="65" charset="-120"/>
            </a:endParaRPr>
          </a:p>
        </p:txBody>
      </p:sp>
      <p:sp>
        <p:nvSpPr>
          <p:cNvPr id="5" name="テキスト プレースホルダー 4"/>
          <p:cNvSpPr>
            <a:spLocks noGrp="1"/>
          </p:cNvSpPr>
          <p:nvPr>
            <p:ph type="body" sz="quarter" idx="12"/>
          </p:nvPr>
        </p:nvSpPr>
        <p:spPr/>
        <p:txBody>
          <a:bodyPr/>
          <a:lstStyle/>
          <a:p>
            <a:r>
              <a:rPr kumimoji="1" lang="en-US" altLang="zh-TW" dirty="0">
                <a:solidFill>
                  <a:schemeClr val="bg1">
                    <a:alpha val="80000"/>
                  </a:schemeClr>
                </a:solidFill>
              </a:rPr>
              <a:t>-</a:t>
            </a:r>
            <a:endParaRPr kumimoji="1" lang="ja-JP" altLang="en-US" dirty="0">
              <a:solidFill>
                <a:schemeClr val="bg1">
                  <a:alpha val="80000"/>
                </a:schemeClr>
              </a:solidFill>
            </a:endParaRPr>
          </a:p>
        </p:txBody>
      </p:sp>
      <p:sp>
        <p:nvSpPr>
          <p:cNvPr id="10" name="フッター プレースホルダー 9"/>
          <p:cNvSpPr>
            <a:spLocks noGrp="1"/>
          </p:cNvSpPr>
          <p:nvPr>
            <p:ph type="ftr" sz="quarter" idx="10"/>
          </p:nvPr>
        </p:nvSpPr>
        <p:spPr/>
        <p:txBody>
          <a:bodyPr/>
          <a:lstStyle/>
          <a:p>
            <a:pPr algn="r"/>
            <a:r>
              <a:rPr lang="en-US" altLang="zh-TW" dirty="0">
                <a:solidFill>
                  <a:schemeClr val="bg1">
                    <a:alpha val="80000"/>
                  </a:schemeClr>
                </a:solidFill>
              </a:rPr>
              <a:t>-</a:t>
            </a:r>
            <a:endParaRPr lang="ja-JP" altLang="en-US" dirty="0">
              <a:solidFill>
                <a:schemeClr val="bg1">
                  <a:alpha val="80000"/>
                </a:schemeClr>
              </a:solidFill>
            </a:endParaRPr>
          </a:p>
        </p:txBody>
      </p:sp>
      <p:sp>
        <p:nvSpPr>
          <p:cNvPr id="11" name="スライド番号プレースホルダー 10"/>
          <p:cNvSpPr>
            <a:spLocks noGrp="1"/>
          </p:cNvSpPr>
          <p:nvPr>
            <p:ph type="sldNum" sz="quarter" idx="11"/>
          </p:nvPr>
        </p:nvSpPr>
        <p:spPr/>
        <p:txBody>
          <a:bodyPr/>
          <a:lstStyle/>
          <a:p>
            <a:r>
              <a:rPr lang="en-US" altLang="zh-TW" dirty="0"/>
              <a:t>8</a:t>
            </a:r>
            <a:endParaRPr lang="ja-JP" altLang="en-US" dirty="0"/>
          </a:p>
        </p:txBody>
      </p:sp>
      <p:cxnSp>
        <p:nvCxnSpPr>
          <p:cNvPr id="3" name="直線接點 2">
            <a:extLst>
              <a:ext uri="{FF2B5EF4-FFF2-40B4-BE49-F238E27FC236}">
                <a16:creationId xmlns:a16="http://schemas.microsoft.com/office/drawing/2014/main" id="{730FD706-FCBB-4AD6-83EA-7DBB23FADB24}"/>
              </a:ext>
            </a:extLst>
          </p:cNvPr>
          <p:cNvCxnSpPr/>
          <p:nvPr/>
        </p:nvCxnSpPr>
        <p:spPr>
          <a:xfrm>
            <a:off x="934294" y="1471092"/>
            <a:ext cx="103370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A982A0B4-0518-48FC-99FE-1058454D3FEF}"/>
              </a:ext>
            </a:extLst>
          </p:cNvPr>
          <p:cNvCxnSpPr>
            <a:cxnSpLocks/>
          </p:cNvCxnSpPr>
          <p:nvPr/>
        </p:nvCxnSpPr>
        <p:spPr>
          <a:xfrm>
            <a:off x="6710965" y="9873382"/>
            <a:ext cx="10409100" cy="36834"/>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20B1D347-6372-4E61-A809-FF06FE4A9E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7142" y="3177356"/>
            <a:ext cx="9399832" cy="5040560"/>
          </a:xfrm>
          <a:prstGeom prst="rect">
            <a:avLst/>
          </a:prstGeom>
        </p:spPr>
      </p:pic>
    </p:spTree>
    <p:extLst>
      <p:ext uri="{BB962C8B-B14F-4D97-AF65-F5344CB8AC3E}">
        <p14:creationId xmlns:p14="http://schemas.microsoft.com/office/powerpoint/2010/main" val="99830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C8230-D36F-4316-AFF9-9FBEAEE568DF}"/>
              </a:ext>
            </a:extLst>
          </p:cNvPr>
          <p:cNvSpPr>
            <a:spLocks noGrp="1"/>
          </p:cNvSpPr>
          <p:nvPr>
            <p:ph type="title"/>
          </p:nvPr>
        </p:nvSpPr>
        <p:spPr>
          <a:xfrm>
            <a:off x="966354" y="174948"/>
            <a:ext cx="16457772" cy="1234083"/>
          </a:xfrm>
        </p:spPr>
        <p:txBody>
          <a:bodyPr/>
          <a:lstStyle/>
          <a:p>
            <a:r>
              <a:rPr lang="zh-TW" altLang="en-US" b="1" dirty="0">
                <a:latin typeface="標楷體" panose="03000509000000000000" pitchFamily="65" charset="-120"/>
                <a:ea typeface="標楷體" panose="03000509000000000000" pitchFamily="65" charset="-120"/>
              </a:rPr>
              <a:t>流程圖</a:t>
            </a:r>
          </a:p>
        </p:txBody>
      </p:sp>
      <p:sp>
        <p:nvSpPr>
          <p:cNvPr id="4" name="投影片編號版面配置區 3">
            <a:extLst>
              <a:ext uri="{FF2B5EF4-FFF2-40B4-BE49-F238E27FC236}">
                <a16:creationId xmlns:a16="http://schemas.microsoft.com/office/drawing/2014/main" id="{9FB4423D-7587-46AD-85DF-6BA33D88E881}"/>
              </a:ext>
            </a:extLst>
          </p:cNvPr>
          <p:cNvSpPr>
            <a:spLocks noGrp="1"/>
          </p:cNvSpPr>
          <p:nvPr>
            <p:ph type="sldNum" sz="quarter" idx="11"/>
          </p:nvPr>
        </p:nvSpPr>
        <p:spPr/>
        <p:txBody>
          <a:bodyPr/>
          <a:lstStyle/>
          <a:p>
            <a:r>
              <a:rPr lang="en-US" altLang="zh-TW" dirty="0"/>
              <a:t>9</a:t>
            </a:r>
            <a:endParaRPr lang="ja-JP" altLang="en-US" dirty="0"/>
          </a:p>
        </p:txBody>
      </p:sp>
      <p:cxnSp>
        <p:nvCxnSpPr>
          <p:cNvPr id="6" name="直線接點 5">
            <a:extLst>
              <a:ext uri="{FF2B5EF4-FFF2-40B4-BE49-F238E27FC236}">
                <a16:creationId xmlns:a16="http://schemas.microsoft.com/office/drawing/2014/main" id="{66083CFE-8850-4297-86E7-3B556EEA23B4}"/>
              </a:ext>
            </a:extLst>
          </p:cNvPr>
          <p:cNvCxnSpPr/>
          <p:nvPr/>
        </p:nvCxnSpPr>
        <p:spPr>
          <a:xfrm>
            <a:off x="934294" y="1471092"/>
            <a:ext cx="103370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1A6B1E2C-E905-46C5-9BD8-321DED0E81D0}"/>
              </a:ext>
            </a:extLst>
          </p:cNvPr>
          <p:cNvCxnSpPr>
            <a:cxnSpLocks/>
          </p:cNvCxnSpPr>
          <p:nvPr/>
        </p:nvCxnSpPr>
        <p:spPr>
          <a:xfrm>
            <a:off x="6710965" y="9873382"/>
            <a:ext cx="10409100" cy="36834"/>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2A758E31-8735-413E-8643-A16AC6510894}"/>
              </a:ext>
            </a:extLst>
          </p:cNvPr>
          <p:cNvPicPr>
            <a:picLocks noChangeAspect="1"/>
          </p:cNvPicPr>
          <p:nvPr/>
        </p:nvPicPr>
        <p:blipFill>
          <a:blip r:embed="rId2"/>
          <a:stretch>
            <a:fillRect/>
          </a:stretch>
        </p:blipFill>
        <p:spPr>
          <a:xfrm>
            <a:off x="6370885" y="2382441"/>
            <a:ext cx="5544641" cy="6433467"/>
          </a:xfrm>
          <a:prstGeom prst="rect">
            <a:avLst/>
          </a:prstGeom>
        </p:spPr>
      </p:pic>
    </p:spTree>
    <p:extLst>
      <p:ext uri="{BB962C8B-B14F-4D97-AF65-F5344CB8AC3E}">
        <p14:creationId xmlns:p14="http://schemas.microsoft.com/office/powerpoint/2010/main" val="2019982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a:xfrm>
            <a:off x="6082866" y="3826443"/>
            <a:ext cx="6120680" cy="1512168"/>
          </a:xfrm>
        </p:spPr>
        <p:txBody>
          <a:bodyPr/>
          <a:lstStyle/>
          <a:p>
            <a:r>
              <a:rPr lang="zh-TW" altLang="en-US" sz="8800" b="1" dirty="0">
                <a:latin typeface="標楷體" panose="03000509000000000000" pitchFamily="65" charset="-120"/>
                <a:ea typeface="標楷體" panose="03000509000000000000" pitchFamily="65" charset="-120"/>
              </a:rPr>
              <a:t>介面設計</a:t>
            </a:r>
            <a:endParaRPr kumimoji="1" lang="ja-JP" altLang="en-US" sz="8800" b="1" dirty="0">
              <a:latin typeface="標楷體" panose="03000509000000000000" pitchFamily="65" charset="-120"/>
              <a:ea typeface="標楷體" panose="03000509000000000000" pitchFamily="65" charset="-120"/>
            </a:endParaRPr>
          </a:p>
        </p:txBody>
      </p:sp>
      <p:cxnSp>
        <p:nvCxnSpPr>
          <p:cNvPr id="14" name="直線接點 13">
            <a:extLst>
              <a:ext uri="{FF2B5EF4-FFF2-40B4-BE49-F238E27FC236}">
                <a16:creationId xmlns:a16="http://schemas.microsoft.com/office/drawing/2014/main" id="{C21CE914-7683-4312-ACEA-39AE20692D42}"/>
              </a:ext>
            </a:extLst>
          </p:cNvPr>
          <p:cNvCxnSpPr/>
          <p:nvPr/>
        </p:nvCxnSpPr>
        <p:spPr>
          <a:xfrm>
            <a:off x="1150318" y="4567436"/>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直線接點 16">
            <a:extLst>
              <a:ext uri="{FF2B5EF4-FFF2-40B4-BE49-F238E27FC236}">
                <a16:creationId xmlns:a16="http://schemas.microsoft.com/office/drawing/2014/main" id="{0018FD03-0F15-470B-B64C-20420D97ACA7}"/>
              </a:ext>
            </a:extLst>
          </p:cNvPr>
          <p:cNvCxnSpPr/>
          <p:nvPr/>
        </p:nvCxnSpPr>
        <p:spPr>
          <a:xfrm>
            <a:off x="11663486" y="4567436"/>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38BFA35A-D212-4CC6-A545-54BA1E8160AB}"/>
              </a:ext>
            </a:extLst>
          </p:cNvPr>
          <p:cNvCxnSpPr/>
          <p:nvPr/>
        </p:nvCxnSpPr>
        <p:spPr>
          <a:xfrm>
            <a:off x="6406902" y="5431532"/>
            <a:ext cx="4968552"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7" name="資料庫圖表 6">
            <a:extLst>
              <a:ext uri="{FF2B5EF4-FFF2-40B4-BE49-F238E27FC236}">
                <a16:creationId xmlns:a16="http://schemas.microsoft.com/office/drawing/2014/main" id="{4BF9244A-B2A1-407B-9C5E-1DC1F1D3E635}"/>
              </a:ext>
            </a:extLst>
          </p:cNvPr>
          <p:cNvGraphicFramePr/>
          <p:nvPr>
            <p:extLst>
              <p:ext uri="{D42A27DB-BD31-4B8C-83A1-F6EECF244321}">
                <p14:modId xmlns:p14="http://schemas.microsoft.com/office/powerpoint/2010/main" val="1314344452"/>
              </p:ext>
            </p:extLst>
          </p:nvPr>
        </p:nvGraphicFramePr>
        <p:xfrm>
          <a:off x="10151318" y="4582527"/>
          <a:ext cx="8687759" cy="5025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スライド番号プレースホルダー 3">
            <a:extLst>
              <a:ext uri="{FF2B5EF4-FFF2-40B4-BE49-F238E27FC236}">
                <a16:creationId xmlns:a16="http://schemas.microsoft.com/office/drawing/2014/main" id="{39BFDB04-128C-47C8-AA86-FF5A0E4792A0}"/>
              </a:ext>
            </a:extLst>
          </p:cNvPr>
          <p:cNvSpPr txBox="1">
            <a:spLocks/>
          </p:cNvSpPr>
          <p:nvPr/>
        </p:nvSpPr>
        <p:spPr>
          <a:xfrm>
            <a:off x="17309311" y="9638928"/>
            <a:ext cx="1050919" cy="547688"/>
          </a:xfrm>
          <a:prstGeom prst="rect">
            <a:avLst/>
          </a:prstGeom>
        </p:spPr>
        <p:txBody>
          <a:bodyPr/>
          <a:ls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r>
              <a:rPr lang="en-US" altLang="zh-TW" dirty="0"/>
              <a:t>11</a:t>
            </a:r>
            <a:endParaRPr lang="ja-JP" altLang="en-US" dirty="0"/>
          </a:p>
        </p:txBody>
      </p:sp>
    </p:spTree>
    <p:extLst>
      <p:ext uri="{BB962C8B-B14F-4D97-AF65-F5344CB8AC3E}">
        <p14:creationId xmlns:p14="http://schemas.microsoft.com/office/powerpoint/2010/main" val="129692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a:xfrm>
            <a:off x="966354" y="165001"/>
            <a:ext cx="16457772" cy="1234083"/>
          </a:xfrm>
        </p:spPr>
        <p:txBody>
          <a:bodyPr>
            <a:normAutofit/>
          </a:bodyPr>
          <a:lstStyle/>
          <a:p>
            <a:r>
              <a:rPr kumimoji="1" lang="zh-TW" altLang="en-US" b="1" dirty="0">
                <a:latin typeface="標楷體" panose="03000509000000000000" pitchFamily="65" charset="-120"/>
                <a:ea typeface="標楷體" panose="03000509000000000000" pitchFamily="65" charset="-120"/>
              </a:rPr>
              <a:t>首頁</a:t>
            </a:r>
            <a:endParaRPr kumimoji="1" lang="ja-JP" altLang="en-US" b="1" dirty="0">
              <a:latin typeface="標楷體" panose="03000509000000000000" pitchFamily="65" charset="-120"/>
              <a:ea typeface="標楷體" panose="03000509000000000000" pitchFamily="65" charset="-120"/>
            </a:endParaRPr>
          </a:p>
        </p:txBody>
      </p:sp>
      <p:sp>
        <p:nvSpPr>
          <p:cNvPr id="3" name="フッター プレースホルダー 2"/>
          <p:cNvSpPr>
            <a:spLocks noGrp="1"/>
          </p:cNvSpPr>
          <p:nvPr>
            <p:ph type="ftr" sz="quarter" idx="10"/>
          </p:nvPr>
        </p:nvSpPr>
        <p:spPr>
          <a:xfrm>
            <a:off x="6521408" y="9607383"/>
            <a:ext cx="10729192" cy="547688"/>
          </a:xfrm>
        </p:spPr>
        <p:txBody>
          <a:bodyPr/>
          <a:lstStyle/>
          <a:p>
            <a:pPr algn="r"/>
            <a:r>
              <a:rPr lang="en-US" altLang="zh-TW" dirty="0">
                <a:solidFill>
                  <a:schemeClr val="bg1">
                    <a:alpha val="80000"/>
                  </a:schemeClr>
                </a:solidFill>
              </a:rPr>
              <a:t>-</a:t>
            </a:r>
            <a:endParaRPr lang="ja-JP" altLang="en-US" dirty="0">
              <a:solidFill>
                <a:schemeClr val="bg1">
                  <a:alpha val="80000"/>
                </a:schemeClr>
              </a:solidFill>
            </a:endParaRPr>
          </a:p>
        </p:txBody>
      </p:sp>
      <p:sp>
        <p:nvSpPr>
          <p:cNvPr id="4" name="スライド番号プレースホルダー 3"/>
          <p:cNvSpPr>
            <a:spLocks noGrp="1"/>
          </p:cNvSpPr>
          <p:nvPr>
            <p:ph type="sldNum" sz="quarter" idx="11"/>
          </p:nvPr>
        </p:nvSpPr>
        <p:spPr/>
        <p:txBody>
          <a:bodyPr/>
          <a:lstStyle/>
          <a:p>
            <a:r>
              <a:rPr lang="en-US" altLang="zh-TW" dirty="0"/>
              <a:t>12</a:t>
            </a:r>
            <a:endParaRPr lang="ja-JP" altLang="en-US" dirty="0"/>
          </a:p>
        </p:txBody>
      </p:sp>
      <p:sp>
        <p:nvSpPr>
          <p:cNvPr id="16" name="テキスト プレースホルダー 15"/>
          <p:cNvSpPr>
            <a:spLocks noGrp="1"/>
          </p:cNvSpPr>
          <p:nvPr>
            <p:ph type="body" sz="quarter" idx="12"/>
          </p:nvPr>
        </p:nvSpPr>
        <p:spPr>
          <a:xfrm>
            <a:off x="784485" y="1175446"/>
            <a:ext cx="16273560" cy="575841"/>
          </a:xfrm>
        </p:spPr>
        <p:txBody>
          <a:bodyPr/>
          <a:lstStyle/>
          <a:p>
            <a:r>
              <a:rPr kumimoji="1" lang="en-US" altLang="zh-TW" dirty="0">
                <a:solidFill>
                  <a:schemeClr val="bg1">
                    <a:alpha val="80000"/>
                  </a:schemeClr>
                </a:solidFill>
              </a:rPr>
              <a:t>-</a:t>
            </a:r>
            <a:endParaRPr kumimoji="1" lang="ja-JP" altLang="en-US" dirty="0">
              <a:solidFill>
                <a:schemeClr val="bg1">
                  <a:alpha val="80000"/>
                </a:schemeClr>
              </a:solidFill>
            </a:endParaRPr>
          </a:p>
        </p:txBody>
      </p:sp>
      <p:cxnSp>
        <p:nvCxnSpPr>
          <p:cNvPr id="54" name="直線接點 53">
            <a:extLst>
              <a:ext uri="{FF2B5EF4-FFF2-40B4-BE49-F238E27FC236}">
                <a16:creationId xmlns:a16="http://schemas.microsoft.com/office/drawing/2014/main" id="{BC2F4E93-9217-4B37-9E70-A10D9BD6A5C8}"/>
              </a:ext>
            </a:extLst>
          </p:cNvPr>
          <p:cNvCxnSpPr/>
          <p:nvPr/>
        </p:nvCxnSpPr>
        <p:spPr>
          <a:xfrm>
            <a:off x="1022333" y="1463366"/>
            <a:ext cx="11057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6E2D3B0E-75F8-4204-9172-69878BB685DA}"/>
              </a:ext>
            </a:extLst>
          </p:cNvPr>
          <p:cNvCxnSpPr/>
          <p:nvPr/>
        </p:nvCxnSpPr>
        <p:spPr>
          <a:xfrm flipH="1">
            <a:off x="7343006" y="9916655"/>
            <a:ext cx="9715039"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CC7C8784-46A6-45ED-8F32-2BC7B207590B}"/>
              </a:ext>
            </a:extLst>
          </p:cNvPr>
          <p:cNvPicPr>
            <a:picLocks noChangeAspect="1"/>
          </p:cNvPicPr>
          <p:nvPr/>
        </p:nvPicPr>
        <p:blipFill>
          <a:blip r:embed="rId3"/>
          <a:stretch>
            <a:fillRect/>
          </a:stretch>
        </p:blipFill>
        <p:spPr>
          <a:xfrm>
            <a:off x="1150318" y="3069208"/>
            <a:ext cx="8352928" cy="6299760"/>
          </a:xfrm>
          <a:prstGeom prst="rect">
            <a:avLst/>
          </a:prstGeom>
        </p:spPr>
      </p:pic>
      <p:pic>
        <p:nvPicPr>
          <p:cNvPr id="8" name="圖片 7">
            <a:extLst>
              <a:ext uri="{FF2B5EF4-FFF2-40B4-BE49-F238E27FC236}">
                <a16:creationId xmlns:a16="http://schemas.microsoft.com/office/drawing/2014/main" id="{6D142A3D-C2EE-4018-86DC-C48C0F2E7F6C}"/>
              </a:ext>
            </a:extLst>
          </p:cNvPr>
          <p:cNvPicPr>
            <a:picLocks noChangeAspect="1"/>
          </p:cNvPicPr>
          <p:nvPr/>
        </p:nvPicPr>
        <p:blipFill>
          <a:blip r:embed="rId4"/>
          <a:stretch>
            <a:fillRect/>
          </a:stretch>
        </p:blipFill>
        <p:spPr>
          <a:xfrm>
            <a:off x="9863286" y="3069209"/>
            <a:ext cx="6498578" cy="3184980"/>
          </a:xfrm>
          <a:prstGeom prst="rect">
            <a:avLst/>
          </a:prstGeom>
        </p:spPr>
      </p:pic>
      <p:pic>
        <p:nvPicPr>
          <p:cNvPr id="11" name="圖片 10">
            <a:extLst>
              <a:ext uri="{FF2B5EF4-FFF2-40B4-BE49-F238E27FC236}">
                <a16:creationId xmlns:a16="http://schemas.microsoft.com/office/drawing/2014/main" id="{94B3CAE2-570D-4B67-9454-07F2A4ECB2E3}"/>
              </a:ext>
            </a:extLst>
          </p:cNvPr>
          <p:cNvPicPr>
            <a:picLocks noChangeAspect="1"/>
          </p:cNvPicPr>
          <p:nvPr/>
        </p:nvPicPr>
        <p:blipFill>
          <a:blip r:embed="rId5"/>
          <a:stretch>
            <a:fillRect/>
          </a:stretch>
        </p:blipFill>
        <p:spPr>
          <a:xfrm>
            <a:off x="9856665" y="6379730"/>
            <a:ext cx="6505199" cy="2989238"/>
          </a:xfrm>
          <a:prstGeom prst="rect">
            <a:avLst/>
          </a:prstGeom>
        </p:spPr>
      </p:pic>
    </p:spTree>
    <p:extLst>
      <p:ext uri="{BB962C8B-B14F-4D97-AF65-F5344CB8AC3E}">
        <p14:creationId xmlns:p14="http://schemas.microsoft.com/office/powerpoint/2010/main" val="1993234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a:xfrm>
            <a:off x="966354" y="165001"/>
            <a:ext cx="16457772" cy="1234083"/>
          </a:xfrm>
        </p:spPr>
        <p:txBody>
          <a:bodyPr>
            <a:normAutofit/>
          </a:bodyPr>
          <a:lstStyle/>
          <a:p>
            <a:r>
              <a:rPr lang="zh-TW" altLang="en-US" b="1" dirty="0">
                <a:latin typeface="標楷體" panose="03000509000000000000" pitchFamily="65" charset="-120"/>
                <a:ea typeface="標楷體" panose="03000509000000000000" pitchFamily="65" charset="-120"/>
              </a:rPr>
              <a:t>最新公告</a:t>
            </a:r>
            <a:endParaRPr kumimoji="1" lang="ja-JP" altLang="en-US" b="1" dirty="0">
              <a:latin typeface="標楷體" panose="03000509000000000000" pitchFamily="65" charset="-120"/>
              <a:ea typeface="標楷體" panose="03000509000000000000" pitchFamily="65" charset="-120"/>
            </a:endParaRPr>
          </a:p>
        </p:txBody>
      </p:sp>
      <p:sp>
        <p:nvSpPr>
          <p:cNvPr id="3" name="フッター プレースホルダー 2"/>
          <p:cNvSpPr>
            <a:spLocks noGrp="1"/>
          </p:cNvSpPr>
          <p:nvPr>
            <p:ph type="ftr" sz="quarter" idx="10"/>
          </p:nvPr>
        </p:nvSpPr>
        <p:spPr>
          <a:xfrm>
            <a:off x="6521408" y="9607383"/>
            <a:ext cx="10729192" cy="547688"/>
          </a:xfrm>
        </p:spPr>
        <p:txBody>
          <a:bodyPr/>
          <a:lstStyle/>
          <a:p>
            <a:pPr algn="r"/>
            <a:r>
              <a:rPr lang="en-US" altLang="zh-TW" dirty="0">
                <a:solidFill>
                  <a:schemeClr val="bg1">
                    <a:alpha val="80000"/>
                  </a:schemeClr>
                </a:solidFill>
              </a:rPr>
              <a:t>-</a:t>
            </a:r>
            <a:endParaRPr lang="ja-JP" altLang="en-US" dirty="0">
              <a:solidFill>
                <a:schemeClr val="bg1">
                  <a:alpha val="80000"/>
                </a:schemeClr>
              </a:solidFill>
            </a:endParaRPr>
          </a:p>
        </p:txBody>
      </p:sp>
      <p:sp>
        <p:nvSpPr>
          <p:cNvPr id="4" name="スライド番号プレースホルダー 3"/>
          <p:cNvSpPr>
            <a:spLocks noGrp="1"/>
          </p:cNvSpPr>
          <p:nvPr>
            <p:ph type="sldNum" sz="quarter" idx="11"/>
          </p:nvPr>
        </p:nvSpPr>
        <p:spPr/>
        <p:txBody>
          <a:bodyPr/>
          <a:lstStyle/>
          <a:p>
            <a:r>
              <a:rPr lang="en-US" altLang="zh-TW" dirty="0"/>
              <a:t>12</a:t>
            </a:r>
            <a:endParaRPr lang="ja-JP" altLang="en-US" dirty="0"/>
          </a:p>
        </p:txBody>
      </p:sp>
      <p:sp>
        <p:nvSpPr>
          <p:cNvPr id="16" name="テキスト プレースホルダー 15"/>
          <p:cNvSpPr>
            <a:spLocks noGrp="1"/>
          </p:cNvSpPr>
          <p:nvPr>
            <p:ph type="body" sz="quarter" idx="12"/>
          </p:nvPr>
        </p:nvSpPr>
        <p:spPr>
          <a:xfrm>
            <a:off x="784485" y="1175446"/>
            <a:ext cx="16273560" cy="575841"/>
          </a:xfrm>
        </p:spPr>
        <p:txBody>
          <a:bodyPr/>
          <a:lstStyle/>
          <a:p>
            <a:r>
              <a:rPr kumimoji="1" lang="en-US" altLang="zh-TW" dirty="0">
                <a:solidFill>
                  <a:schemeClr val="bg1">
                    <a:alpha val="80000"/>
                  </a:schemeClr>
                </a:solidFill>
              </a:rPr>
              <a:t>-</a:t>
            </a:r>
            <a:endParaRPr kumimoji="1" lang="ja-JP" altLang="en-US" dirty="0">
              <a:solidFill>
                <a:schemeClr val="bg1">
                  <a:alpha val="80000"/>
                </a:schemeClr>
              </a:solidFill>
            </a:endParaRPr>
          </a:p>
        </p:txBody>
      </p:sp>
      <p:cxnSp>
        <p:nvCxnSpPr>
          <p:cNvPr id="54" name="直線接點 53">
            <a:extLst>
              <a:ext uri="{FF2B5EF4-FFF2-40B4-BE49-F238E27FC236}">
                <a16:creationId xmlns:a16="http://schemas.microsoft.com/office/drawing/2014/main" id="{BC2F4E93-9217-4B37-9E70-A10D9BD6A5C8}"/>
              </a:ext>
            </a:extLst>
          </p:cNvPr>
          <p:cNvCxnSpPr/>
          <p:nvPr/>
        </p:nvCxnSpPr>
        <p:spPr>
          <a:xfrm>
            <a:off x="1022333" y="1463366"/>
            <a:ext cx="11057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6E2D3B0E-75F8-4204-9172-69878BB685DA}"/>
              </a:ext>
            </a:extLst>
          </p:cNvPr>
          <p:cNvCxnSpPr/>
          <p:nvPr/>
        </p:nvCxnSpPr>
        <p:spPr>
          <a:xfrm flipH="1">
            <a:off x="7343006" y="9916655"/>
            <a:ext cx="97150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圖片 4">
            <a:extLst>
              <a:ext uri="{FF2B5EF4-FFF2-40B4-BE49-F238E27FC236}">
                <a16:creationId xmlns:a16="http://schemas.microsoft.com/office/drawing/2014/main" id="{A5740A2A-2B35-4DE4-94FA-1ADEEC577CDE}"/>
              </a:ext>
            </a:extLst>
          </p:cNvPr>
          <p:cNvPicPr>
            <a:picLocks noChangeAspect="1"/>
          </p:cNvPicPr>
          <p:nvPr/>
        </p:nvPicPr>
        <p:blipFill>
          <a:blip r:embed="rId3"/>
          <a:stretch>
            <a:fillRect/>
          </a:stretch>
        </p:blipFill>
        <p:spPr>
          <a:xfrm>
            <a:off x="3052429" y="2109018"/>
            <a:ext cx="12285621" cy="7207904"/>
          </a:xfrm>
          <a:prstGeom prst="rect">
            <a:avLst/>
          </a:prstGeom>
        </p:spPr>
      </p:pic>
    </p:spTree>
    <p:extLst>
      <p:ext uri="{BB962C8B-B14F-4D97-AF65-F5344CB8AC3E}">
        <p14:creationId xmlns:p14="http://schemas.microsoft.com/office/powerpoint/2010/main" val="33919931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966354" y="165001"/>
            <a:ext cx="16457772" cy="1234083"/>
          </a:xfrm>
        </p:spPr>
        <p:txBody>
          <a:bodyPr>
            <a:normAutofit/>
          </a:bodyPr>
          <a:lstStyle/>
          <a:p>
            <a:r>
              <a:rPr kumimoji="1" lang="zh-TW" altLang="en-US" b="1" dirty="0">
                <a:latin typeface="標楷體" panose="03000509000000000000" pitchFamily="65" charset="-120"/>
                <a:ea typeface="標楷體" panose="03000509000000000000" pitchFamily="65" charset="-120"/>
              </a:rPr>
              <a:t>突發狀況、決策</a:t>
            </a:r>
            <a:endParaRPr kumimoji="1" lang="ja-JP" altLang="en-US" b="1" dirty="0">
              <a:latin typeface="標楷體" panose="03000509000000000000" pitchFamily="65" charset="-120"/>
              <a:ea typeface="標楷體" panose="03000509000000000000" pitchFamily="65" charset="-120"/>
            </a:endParaRPr>
          </a:p>
        </p:txBody>
      </p:sp>
      <p:sp>
        <p:nvSpPr>
          <p:cNvPr id="13" name="フッター プレースホルダー 12"/>
          <p:cNvSpPr>
            <a:spLocks noGrp="1"/>
          </p:cNvSpPr>
          <p:nvPr>
            <p:ph type="ftr" sz="quarter" idx="10"/>
          </p:nvPr>
        </p:nvSpPr>
        <p:spPr/>
        <p:txBody>
          <a:bodyPr/>
          <a:lstStyle/>
          <a:p>
            <a:pPr algn="r"/>
            <a:r>
              <a:rPr lang="en-US" altLang="zh-TW" dirty="0">
                <a:solidFill>
                  <a:schemeClr val="bg1">
                    <a:alpha val="80000"/>
                  </a:schemeClr>
                </a:solidFill>
              </a:rPr>
              <a:t>-</a:t>
            </a:r>
            <a:endParaRPr lang="ja-JP" altLang="en-US" dirty="0">
              <a:solidFill>
                <a:schemeClr val="bg1">
                  <a:alpha val="80000"/>
                </a:schemeClr>
              </a:solidFill>
            </a:endParaRPr>
          </a:p>
        </p:txBody>
      </p:sp>
      <p:sp>
        <p:nvSpPr>
          <p:cNvPr id="14" name="スライド番号プレースホルダー 13"/>
          <p:cNvSpPr>
            <a:spLocks noGrp="1"/>
          </p:cNvSpPr>
          <p:nvPr>
            <p:ph type="sldNum" sz="quarter" idx="11"/>
          </p:nvPr>
        </p:nvSpPr>
        <p:spPr/>
        <p:txBody>
          <a:bodyPr/>
          <a:lstStyle/>
          <a:p>
            <a:r>
              <a:rPr lang="en-US" altLang="zh-TW" dirty="0"/>
              <a:t>13</a:t>
            </a:r>
            <a:endParaRPr lang="ja-JP" altLang="en-US" dirty="0"/>
          </a:p>
        </p:txBody>
      </p:sp>
      <p:sp>
        <p:nvSpPr>
          <p:cNvPr id="31" name="文字版面配置區 30">
            <a:extLst>
              <a:ext uri="{FF2B5EF4-FFF2-40B4-BE49-F238E27FC236}">
                <a16:creationId xmlns:a16="http://schemas.microsoft.com/office/drawing/2014/main" id="{5335EA85-AA06-4280-993E-E5A8A6917F37}"/>
              </a:ext>
            </a:extLst>
          </p:cNvPr>
          <p:cNvSpPr>
            <a:spLocks noGrp="1"/>
          </p:cNvSpPr>
          <p:nvPr>
            <p:ph type="body" sz="quarter" idx="12"/>
          </p:nvPr>
        </p:nvSpPr>
        <p:spPr/>
        <p:txBody>
          <a:bodyPr/>
          <a:lstStyle/>
          <a:p>
            <a:r>
              <a:rPr lang="en-US" altLang="zh-TW" dirty="0">
                <a:solidFill>
                  <a:schemeClr val="bg1">
                    <a:alpha val="80000"/>
                  </a:schemeClr>
                </a:solidFill>
              </a:rPr>
              <a:t>-</a:t>
            </a:r>
            <a:endParaRPr lang="zh-TW" altLang="en-US" dirty="0">
              <a:solidFill>
                <a:schemeClr val="bg1">
                  <a:alpha val="80000"/>
                </a:schemeClr>
              </a:solidFill>
            </a:endParaRPr>
          </a:p>
        </p:txBody>
      </p:sp>
      <p:cxnSp>
        <p:nvCxnSpPr>
          <p:cNvPr id="33" name="直線接點 32">
            <a:extLst>
              <a:ext uri="{FF2B5EF4-FFF2-40B4-BE49-F238E27FC236}">
                <a16:creationId xmlns:a16="http://schemas.microsoft.com/office/drawing/2014/main" id="{148BDEA4-1ED1-4910-AEA9-CCB2D499E7AA}"/>
              </a:ext>
            </a:extLst>
          </p:cNvPr>
          <p:cNvCxnSpPr>
            <a:cxnSpLocks/>
          </p:cNvCxnSpPr>
          <p:nvPr/>
        </p:nvCxnSpPr>
        <p:spPr>
          <a:xfrm>
            <a:off x="934294" y="1471092"/>
            <a:ext cx="120973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接點 34">
            <a:extLst>
              <a:ext uri="{FF2B5EF4-FFF2-40B4-BE49-F238E27FC236}">
                <a16:creationId xmlns:a16="http://schemas.microsoft.com/office/drawing/2014/main" id="{8298D70D-2C01-49EB-AFD0-D5E97FCAE7DA}"/>
              </a:ext>
            </a:extLst>
          </p:cNvPr>
          <p:cNvCxnSpPr/>
          <p:nvPr/>
        </p:nvCxnSpPr>
        <p:spPr>
          <a:xfrm flipH="1">
            <a:off x="7343006" y="9916655"/>
            <a:ext cx="9715039"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9C0A596B-6B87-4273-A5AE-B15C29CEAA5A}"/>
              </a:ext>
            </a:extLst>
          </p:cNvPr>
          <p:cNvPicPr>
            <a:picLocks noChangeAspect="1"/>
          </p:cNvPicPr>
          <p:nvPr/>
        </p:nvPicPr>
        <p:blipFill rotWithShape="1">
          <a:blip r:embed="rId2"/>
          <a:srcRect t="25728"/>
          <a:stretch/>
        </p:blipFill>
        <p:spPr>
          <a:xfrm>
            <a:off x="1726382" y="2977458"/>
            <a:ext cx="6481329" cy="5440357"/>
          </a:xfrm>
          <a:prstGeom prst="rect">
            <a:avLst/>
          </a:prstGeom>
        </p:spPr>
      </p:pic>
      <p:pic>
        <p:nvPicPr>
          <p:cNvPr id="9" name="圖片 8">
            <a:extLst>
              <a:ext uri="{FF2B5EF4-FFF2-40B4-BE49-F238E27FC236}">
                <a16:creationId xmlns:a16="http://schemas.microsoft.com/office/drawing/2014/main" id="{AE60E87D-89E9-422E-A9FD-92AC8B5DF1B7}"/>
              </a:ext>
            </a:extLst>
          </p:cNvPr>
          <p:cNvPicPr>
            <a:picLocks noChangeAspect="1"/>
          </p:cNvPicPr>
          <p:nvPr/>
        </p:nvPicPr>
        <p:blipFill>
          <a:blip r:embed="rId3"/>
          <a:stretch>
            <a:fillRect/>
          </a:stretch>
        </p:blipFill>
        <p:spPr>
          <a:xfrm>
            <a:off x="9503246" y="2977458"/>
            <a:ext cx="6311214" cy="5440356"/>
          </a:xfrm>
          <a:prstGeom prst="rect">
            <a:avLst/>
          </a:prstGeom>
        </p:spPr>
      </p:pic>
    </p:spTree>
    <p:extLst>
      <p:ext uri="{BB962C8B-B14F-4D97-AF65-F5344CB8AC3E}">
        <p14:creationId xmlns:p14="http://schemas.microsoft.com/office/powerpoint/2010/main" val="2548248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a:xfrm>
            <a:off x="6082866" y="3826443"/>
            <a:ext cx="6120680" cy="1512168"/>
          </a:xfrm>
        </p:spPr>
        <p:txBody>
          <a:bodyPr/>
          <a:lstStyle/>
          <a:p>
            <a:r>
              <a:rPr lang="zh-TW" altLang="en-US" sz="8800" b="1" dirty="0">
                <a:latin typeface="標楷體" panose="03000509000000000000" pitchFamily="65" charset="-120"/>
                <a:ea typeface="標楷體" panose="03000509000000000000" pitchFamily="65" charset="-120"/>
              </a:rPr>
              <a:t>未來展望</a:t>
            </a:r>
            <a:endParaRPr kumimoji="1" lang="ja-JP" altLang="en-US" sz="8800" b="1" dirty="0">
              <a:latin typeface="標楷體" panose="03000509000000000000" pitchFamily="65" charset="-120"/>
              <a:ea typeface="標楷體" panose="03000509000000000000" pitchFamily="65" charset="-120"/>
            </a:endParaRPr>
          </a:p>
        </p:txBody>
      </p:sp>
      <p:cxnSp>
        <p:nvCxnSpPr>
          <p:cNvPr id="14" name="直線接點 13">
            <a:extLst>
              <a:ext uri="{FF2B5EF4-FFF2-40B4-BE49-F238E27FC236}">
                <a16:creationId xmlns:a16="http://schemas.microsoft.com/office/drawing/2014/main" id="{C21CE914-7683-4312-ACEA-39AE20692D42}"/>
              </a:ext>
            </a:extLst>
          </p:cNvPr>
          <p:cNvCxnSpPr/>
          <p:nvPr/>
        </p:nvCxnSpPr>
        <p:spPr>
          <a:xfrm>
            <a:off x="1150318" y="4567436"/>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直線接點 16">
            <a:extLst>
              <a:ext uri="{FF2B5EF4-FFF2-40B4-BE49-F238E27FC236}">
                <a16:creationId xmlns:a16="http://schemas.microsoft.com/office/drawing/2014/main" id="{0018FD03-0F15-470B-B64C-20420D97ACA7}"/>
              </a:ext>
            </a:extLst>
          </p:cNvPr>
          <p:cNvCxnSpPr/>
          <p:nvPr/>
        </p:nvCxnSpPr>
        <p:spPr>
          <a:xfrm>
            <a:off x="11663486" y="4567436"/>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38BFA35A-D212-4CC6-A545-54BA1E8160AB}"/>
              </a:ext>
            </a:extLst>
          </p:cNvPr>
          <p:cNvCxnSpPr/>
          <p:nvPr/>
        </p:nvCxnSpPr>
        <p:spPr>
          <a:xfrm>
            <a:off x="6406902" y="5431532"/>
            <a:ext cx="4968552" cy="0"/>
          </a:xfrm>
          <a:prstGeom prst="line">
            <a:avLst/>
          </a:prstGeom>
        </p:spPr>
        <p:style>
          <a:lnRef idx="1">
            <a:schemeClr val="accent6"/>
          </a:lnRef>
          <a:fillRef idx="0">
            <a:schemeClr val="accent6"/>
          </a:fillRef>
          <a:effectRef idx="0">
            <a:schemeClr val="accent6"/>
          </a:effectRef>
          <a:fontRef idx="minor">
            <a:schemeClr val="tx1"/>
          </a:fontRef>
        </p:style>
      </p:cxnSp>
      <p:graphicFrame>
        <p:nvGraphicFramePr>
          <p:cNvPr id="7" name="資料庫圖表 6">
            <a:extLst>
              <a:ext uri="{FF2B5EF4-FFF2-40B4-BE49-F238E27FC236}">
                <a16:creationId xmlns:a16="http://schemas.microsoft.com/office/drawing/2014/main" id="{4BF9244A-B2A1-407B-9C5E-1DC1F1D3E635}"/>
              </a:ext>
            </a:extLst>
          </p:cNvPr>
          <p:cNvGraphicFramePr/>
          <p:nvPr/>
        </p:nvGraphicFramePr>
        <p:xfrm>
          <a:off x="10151318" y="4582527"/>
          <a:ext cx="8687759" cy="5025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スライド番号プレースホルダー 3">
            <a:extLst>
              <a:ext uri="{FF2B5EF4-FFF2-40B4-BE49-F238E27FC236}">
                <a16:creationId xmlns:a16="http://schemas.microsoft.com/office/drawing/2014/main" id="{39BFDB04-128C-47C8-AA86-FF5A0E4792A0}"/>
              </a:ext>
            </a:extLst>
          </p:cNvPr>
          <p:cNvSpPr txBox="1">
            <a:spLocks/>
          </p:cNvSpPr>
          <p:nvPr/>
        </p:nvSpPr>
        <p:spPr>
          <a:xfrm>
            <a:off x="17309311" y="9638928"/>
            <a:ext cx="1050919" cy="547688"/>
          </a:xfrm>
          <a:prstGeom prst="rect">
            <a:avLst/>
          </a:prstGeom>
        </p:spPr>
        <p:txBody>
          <a:bodyPr/>
          <a:ls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r>
              <a:rPr lang="en-US" altLang="zh-TW" dirty="0"/>
              <a:t>15</a:t>
            </a:r>
            <a:endParaRPr lang="ja-JP" altLang="en-US" dirty="0"/>
          </a:p>
        </p:txBody>
      </p:sp>
    </p:spTree>
    <p:extLst>
      <p:ext uri="{BB962C8B-B14F-4D97-AF65-F5344CB8AC3E}">
        <p14:creationId xmlns:p14="http://schemas.microsoft.com/office/powerpoint/2010/main" val="321847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C8230-D36F-4316-AFF9-9FBEAEE568DF}"/>
              </a:ext>
            </a:extLst>
          </p:cNvPr>
          <p:cNvSpPr>
            <a:spLocks noGrp="1"/>
          </p:cNvSpPr>
          <p:nvPr>
            <p:ph type="title"/>
          </p:nvPr>
        </p:nvSpPr>
        <p:spPr>
          <a:xfrm>
            <a:off x="966354" y="174948"/>
            <a:ext cx="16457772" cy="1234083"/>
          </a:xfrm>
        </p:spPr>
        <p:txBody>
          <a:bodyPr/>
          <a:lstStyle/>
          <a:p>
            <a:r>
              <a:rPr lang="zh-TW" altLang="en-US" b="1" dirty="0">
                <a:latin typeface="標楷體" panose="03000509000000000000" pitchFamily="65" charset="-120"/>
                <a:ea typeface="標楷體" panose="03000509000000000000" pitchFamily="65" charset="-120"/>
              </a:rPr>
              <a:t>未來展望</a:t>
            </a:r>
          </a:p>
        </p:txBody>
      </p:sp>
      <p:sp>
        <p:nvSpPr>
          <p:cNvPr id="4" name="投影片編號版面配置區 3">
            <a:extLst>
              <a:ext uri="{FF2B5EF4-FFF2-40B4-BE49-F238E27FC236}">
                <a16:creationId xmlns:a16="http://schemas.microsoft.com/office/drawing/2014/main" id="{9FB4423D-7587-46AD-85DF-6BA33D88E881}"/>
              </a:ext>
            </a:extLst>
          </p:cNvPr>
          <p:cNvSpPr>
            <a:spLocks noGrp="1"/>
          </p:cNvSpPr>
          <p:nvPr>
            <p:ph type="sldNum" sz="quarter" idx="11"/>
          </p:nvPr>
        </p:nvSpPr>
        <p:spPr/>
        <p:txBody>
          <a:bodyPr/>
          <a:lstStyle/>
          <a:p>
            <a:r>
              <a:rPr lang="en-US" altLang="zh-TW" dirty="0"/>
              <a:t>16</a:t>
            </a:r>
            <a:endParaRPr lang="ja-JP" altLang="en-US" dirty="0"/>
          </a:p>
        </p:txBody>
      </p:sp>
      <p:cxnSp>
        <p:nvCxnSpPr>
          <p:cNvPr id="6" name="直線接點 5">
            <a:extLst>
              <a:ext uri="{FF2B5EF4-FFF2-40B4-BE49-F238E27FC236}">
                <a16:creationId xmlns:a16="http://schemas.microsoft.com/office/drawing/2014/main" id="{66083CFE-8850-4297-86E7-3B556EEA23B4}"/>
              </a:ext>
            </a:extLst>
          </p:cNvPr>
          <p:cNvCxnSpPr/>
          <p:nvPr/>
        </p:nvCxnSpPr>
        <p:spPr>
          <a:xfrm>
            <a:off x="934294" y="1471092"/>
            <a:ext cx="103370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1A6B1E2C-E905-46C5-9BD8-321DED0E81D0}"/>
              </a:ext>
            </a:extLst>
          </p:cNvPr>
          <p:cNvCxnSpPr>
            <a:cxnSpLocks/>
          </p:cNvCxnSpPr>
          <p:nvPr/>
        </p:nvCxnSpPr>
        <p:spPr>
          <a:xfrm>
            <a:off x="6710965" y="9873382"/>
            <a:ext cx="10409100" cy="36834"/>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8185FCA6-1677-4C9F-A03E-159536B30A88}"/>
              </a:ext>
            </a:extLst>
          </p:cNvPr>
          <p:cNvSpPr txBox="1"/>
          <p:nvPr/>
        </p:nvSpPr>
        <p:spPr>
          <a:xfrm>
            <a:off x="2662486" y="3040748"/>
            <a:ext cx="12313368" cy="5262979"/>
          </a:xfrm>
          <a:prstGeom prst="rect">
            <a:avLst/>
          </a:prstGeom>
          <a:noFill/>
        </p:spPr>
        <p:txBody>
          <a:bodyPr wrap="square" rtlCol="0">
            <a:spAutoFit/>
          </a:bodyPr>
          <a:lstStyle/>
          <a:p>
            <a:r>
              <a:rPr lang="en-US" altLang="zh-TW" sz="4800" dirty="0">
                <a:latin typeface="標楷體" panose="03000509000000000000" pitchFamily="65" charset="-120"/>
                <a:ea typeface="標楷體" panose="03000509000000000000" pitchFamily="65" charset="-120"/>
              </a:rPr>
              <a:t>1.</a:t>
            </a:r>
            <a:r>
              <a:rPr lang="zh-TW" altLang="en-US" sz="4800" dirty="0">
                <a:latin typeface="標楷體" panose="03000509000000000000" pitchFamily="65" charset="-120"/>
                <a:ea typeface="標楷體" panose="03000509000000000000" pitchFamily="65" charset="-120"/>
              </a:rPr>
              <a:t>可以讓決策不只有自己的主觀想法，是可以結合多人意見做決策</a:t>
            </a:r>
            <a:endParaRPr lang="en-US" altLang="zh-TW" sz="4800" dirty="0">
              <a:latin typeface="標楷體" panose="03000509000000000000" pitchFamily="65" charset="-120"/>
              <a:ea typeface="標楷體" panose="03000509000000000000" pitchFamily="65" charset="-120"/>
            </a:endParaRPr>
          </a:p>
          <a:p>
            <a:endParaRPr lang="en-US" altLang="zh-TW" sz="4800" dirty="0">
              <a:latin typeface="標楷體" panose="03000509000000000000" pitchFamily="65" charset="-120"/>
              <a:ea typeface="標楷體" panose="03000509000000000000" pitchFamily="65" charset="-120"/>
            </a:endParaRPr>
          </a:p>
          <a:p>
            <a:r>
              <a:rPr lang="en-US" altLang="zh-TW" sz="4800" dirty="0">
                <a:latin typeface="標楷體" panose="03000509000000000000" pitchFamily="65" charset="-120"/>
                <a:ea typeface="標楷體" panose="03000509000000000000" pitchFamily="65" charset="-120"/>
              </a:rPr>
              <a:t>2.</a:t>
            </a:r>
            <a:r>
              <a:rPr lang="zh-TW" altLang="en-US" sz="4800" dirty="0">
                <a:latin typeface="標楷體" panose="03000509000000000000" pitchFamily="65" charset="-120"/>
                <a:ea typeface="標楷體" panose="03000509000000000000" pitchFamily="65" charset="-120"/>
              </a:rPr>
              <a:t>增加更多突發狀況，並是以模擬的狀況去進行製作</a:t>
            </a:r>
            <a:endParaRPr lang="en-US" altLang="zh-TW" sz="4800" dirty="0">
              <a:latin typeface="標楷體" panose="03000509000000000000" pitchFamily="65" charset="-120"/>
              <a:ea typeface="標楷體" panose="03000509000000000000" pitchFamily="65" charset="-120"/>
            </a:endParaRPr>
          </a:p>
          <a:p>
            <a:endParaRPr lang="en-US" altLang="zh-TW" sz="4800" dirty="0">
              <a:latin typeface="標楷體" panose="03000509000000000000" pitchFamily="65" charset="-120"/>
              <a:ea typeface="標楷體" panose="03000509000000000000" pitchFamily="65" charset="-120"/>
            </a:endParaRPr>
          </a:p>
          <a:p>
            <a:endParaRPr lang="zh-TW" altLang="en-US" sz="4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805152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C8230-D36F-4316-AFF9-9FBEAEE568DF}"/>
              </a:ext>
            </a:extLst>
          </p:cNvPr>
          <p:cNvSpPr>
            <a:spLocks noGrp="1"/>
          </p:cNvSpPr>
          <p:nvPr>
            <p:ph type="title"/>
          </p:nvPr>
        </p:nvSpPr>
        <p:spPr>
          <a:xfrm>
            <a:off x="966354" y="174948"/>
            <a:ext cx="16457772" cy="1234083"/>
          </a:xfrm>
        </p:spPr>
        <p:txBody>
          <a:bodyPr/>
          <a:lstStyle/>
          <a:p>
            <a:r>
              <a:rPr lang="zh-TW" altLang="en-US" b="1" dirty="0">
                <a:latin typeface="標楷體" panose="03000509000000000000" pitchFamily="65" charset="-120"/>
                <a:ea typeface="標楷體" panose="03000509000000000000" pitchFamily="65" charset="-120"/>
              </a:rPr>
              <a:t>網頁圖片來源</a:t>
            </a:r>
          </a:p>
        </p:txBody>
      </p:sp>
      <p:sp>
        <p:nvSpPr>
          <p:cNvPr id="4" name="投影片編號版面配置區 3">
            <a:extLst>
              <a:ext uri="{FF2B5EF4-FFF2-40B4-BE49-F238E27FC236}">
                <a16:creationId xmlns:a16="http://schemas.microsoft.com/office/drawing/2014/main" id="{9FB4423D-7587-46AD-85DF-6BA33D88E881}"/>
              </a:ext>
            </a:extLst>
          </p:cNvPr>
          <p:cNvSpPr>
            <a:spLocks noGrp="1"/>
          </p:cNvSpPr>
          <p:nvPr>
            <p:ph type="sldNum" sz="quarter" idx="11"/>
          </p:nvPr>
        </p:nvSpPr>
        <p:spPr/>
        <p:txBody>
          <a:bodyPr/>
          <a:lstStyle/>
          <a:p>
            <a:r>
              <a:rPr lang="en-US" altLang="zh-TW" dirty="0"/>
              <a:t>16</a:t>
            </a:r>
            <a:endParaRPr lang="ja-JP" altLang="en-US" dirty="0"/>
          </a:p>
        </p:txBody>
      </p:sp>
      <p:cxnSp>
        <p:nvCxnSpPr>
          <p:cNvPr id="6" name="直線接點 5">
            <a:extLst>
              <a:ext uri="{FF2B5EF4-FFF2-40B4-BE49-F238E27FC236}">
                <a16:creationId xmlns:a16="http://schemas.microsoft.com/office/drawing/2014/main" id="{66083CFE-8850-4297-86E7-3B556EEA23B4}"/>
              </a:ext>
            </a:extLst>
          </p:cNvPr>
          <p:cNvCxnSpPr/>
          <p:nvPr/>
        </p:nvCxnSpPr>
        <p:spPr>
          <a:xfrm>
            <a:off x="934294" y="1471092"/>
            <a:ext cx="103370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1A6B1E2C-E905-46C5-9BD8-321DED0E81D0}"/>
              </a:ext>
            </a:extLst>
          </p:cNvPr>
          <p:cNvCxnSpPr>
            <a:cxnSpLocks/>
          </p:cNvCxnSpPr>
          <p:nvPr/>
        </p:nvCxnSpPr>
        <p:spPr>
          <a:xfrm>
            <a:off x="6710965" y="9873382"/>
            <a:ext cx="10409100" cy="36834"/>
          </a:xfrm>
          <a:prstGeom prst="line">
            <a:avLst/>
          </a:prstGeom>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9D5530A2-2A92-4E15-937A-FF230ACCEE75}"/>
              </a:ext>
            </a:extLst>
          </p:cNvPr>
          <p:cNvSpPr txBox="1"/>
          <p:nvPr/>
        </p:nvSpPr>
        <p:spPr>
          <a:xfrm>
            <a:off x="2426488" y="3199284"/>
            <a:ext cx="13537504" cy="4770537"/>
          </a:xfrm>
          <a:prstGeom prst="rect">
            <a:avLst/>
          </a:prstGeom>
          <a:noFill/>
        </p:spPr>
        <p:txBody>
          <a:bodyPr wrap="square" rtlCol="0">
            <a:spAutoFit/>
          </a:bodyPr>
          <a:lstStyle/>
          <a:p>
            <a:r>
              <a:rPr lang="en-US" altLang="zh-TW" sz="4000" dirty="0">
                <a:latin typeface="Times New Roman" panose="02020603050405020304" pitchFamily="18" charset="0"/>
                <a:cs typeface="Times New Roman" panose="02020603050405020304" pitchFamily="18" charset="0"/>
              </a:rPr>
              <a:t>ICON:</a:t>
            </a:r>
            <a:r>
              <a:rPr lang="zh-TW" altLang="en-US" sz="4000" dirty="0">
                <a:latin typeface="Times New Roman" panose="02020603050405020304" pitchFamily="18" charset="0"/>
                <a:cs typeface="Times New Roman" panose="02020603050405020304" pitchFamily="18" charset="0"/>
              </a:rPr>
              <a:t> </a:t>
            </a:r>
            <a:r>
              <a:rPr lang="en-US" altLang="zh-TW" sz="4000" dirty="0">
                <a:latin typeface="Times New Roman" panose="02020603050405020304" pitchFamily="18" charset="0"/>
                <a:cs typeface="Times New Roman" panose="02020603050405020304" pitchFamily="18" charset="0"/>
                <a:hlinkClick r:id="rId2"/>
              </a:rPr>
              <a:t>https://www.flaticon.com/search?word=chain&amp;order_by=4&amp;type=icon</a:t>
            </a:r>
            <a:endParaRPr lang="en-US" altLang="zh-TW" sz="4000" dirty="0">
              <a:latin typeface="Times New Roman" panose="02020603050405020304" pitchFamily="18" charset="0"/>
              <a:cs typeface="Times New Roman" panose="02020603050405020304" pitchFamily="18" charset="0"/>
            </a:endParaRPr>
          </a:p>
          <a:p>
            <a:endParaRPr lang="en-US" altLang="zh-TW" sz="4000" dirty="0">
              <a:latin typeface="Times New Roman" panose="02020603050405020304" pitchFamily="18" charset="0"/>
              <a:cs typeface="Times New Roman" panose="02020603050405020304" pitchFamily="18" charset="0"/>
            </a:endParaRPr>
          </a:p>
          <a:p>
            <a:r>
              <a:rPr lang="en-US" altLang="zh-TW" sz="4000" dirty="0" err="1">
                <a:latin typeface="Times New Roman" panose="02020603050405020304" pitchFamily="18" charset="0"/>
                <a:cs typeface="Times New Roman" panose="02020603050405020304" pitchFamily="18" charset="0"/>
              </a:rPr>
              <a:t>freepik</a:t>
            </a:r>
            <a:r>
              <a:rPr lang="zh-TW" altLang="en-US" sz="4000" dirty="0">
                <a:latin typeface="Times New Roman" panose="02020603050405020304" pitchFamily="18" charset="0"/>
                <a:cs typeface="Times New Roman" panose="02020603050405020304" pitchFamily="18" charset="0"/>
              </a:rPr>
              <a:t>圖片</a:t>
            </a:r>
            <a:r>
              <a:rPr lang="en-US" altLang="zh-TW" sz="4000" dirty="0">
                <a:latin typeface="Times New Roman" panose="02020603050405020304" pitchFamily="18" charset="0"/>
                <a:cs typeface="Times New Roman" panose="02020603050405020304" pitchFamily="18" charset="0"/>
              </a:rPr>
              <a:t>:</a:t>
            </a:r>
          </a:p>
          <a:p>
            <a:r>
              <a:rPr lang="en-US" altLang="zh-TW" sz="4000" dirty="0">
                <a:latin typeface="Times New Roman" panose="02020603050405020304" pitchFamily="18" charset="0"/>
                <a:cs typeface="Times New Roman" panose="02020603050405020304" pitchFamily="18" charset="0"/>
                <a:hlinkClick r:id="rId3"/>
              </a:rPr>
              <a:t>https://www.freepik.com/</a:t>
            </a:r>
            <a:endParaRPr lang="en-US" altLang="zh-TW" sz="4000" dirty="0">
              <a:latin typeface="Times New Roman" panose="02020603050405020304" pitchFamily="18" charset="0"/>
              <a:cs typeface="Times New Roman" panose="02020603050405020304" pitchFamily="18" charset="0"/>
            </a:endParaRPr>
          </a:p>
          <a:p>
            <a:endParaRPr lang="en-US" altLang="zh-TW" dirty="0">
              <a:latin typeface="Times New Roman" panose="02020603050405020304" pitchFamily="18" charset="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3446210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a:xfrm>
            <a:off x="914320" y="5143500"/>
            <a:ext cx="16457772" cy="1440161"/>
          </a:xfrm>
        </p:spPr>
        <p:txBody>
          <a:bodyPr/>
          <a:lstStyle/>
          <a:p>
            <a:r>
              <a:rPr kumimoji="1" lang="en-US" altLang="ja-JP" dirty="0"/>
              <a:t>THA</a:t>
            </a:r>
            <a:r>
              <a:rPr kumimoji="1" lang="en-US" altLang="ja-JP" dirty="0">
                <a:solidFill>
                  <a:srgbClr val="00B0F0"/>
                </a:solidFill>
              </a:rPr>
              <a:t>N</a:t>
            </a:r>
            <a:r>
              <a:rPr kumimoji="1" lang="en-US" altLang="ja-JP" dirty="0"/>
              <a:t>K </a:t>
            </a:r>
            <a:r>
              <a:rPr kumimoji="1" lang="en-US" altLang="ja-JP" dirty="0">
                <a:solidFill>
                  <a:srgbClr val="00B0F0"/>
                </a:solidFill>
              </a:rPr>
              <a:t>Y</a:t>
            </a:r>
            <a:r>
              <a:rPr kumimoji="1" lang="en-US" altLang="ja-JP" dirty="0"/>
              <a:t>OU!</a:t>
            </a:r>
            <a:endParaRPr kumimoji="1" lang="ja-JP" altLang="en-US" dirty="0"/>
          </a:p>
        </p:txBody>
      </p:sp>
    </p:spTree>
    <p:extLst>
      <p:ext uri="{BB962C8B-B14F-4D97-AF65-F5344CB8AC3E}">
        <p14:creationId xmlns:p14="http://schemas.microsoft.com/office/powerpoint/2010/main" val="1200920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normAutofit/>
          </a:bodyPr>
          <a:lstStyle/>
          <a:p>
            <a:pPr algn="ctr"/>
            <a:r>
              <a:rPr kumimoji="1" lang="zh-TW" altLang="en-US" sz="9600" b="1" dirty="0">
                <a:latin typeface="標楷體" panose="03000509000000000000" pitchFamily="65" charset="-120"/>
                <a:ea typeface="標楷體" panose="03000509000000000000" pitchFamily="65" charset="-120"/>
              </a:rPr>
              <a:t>目  錄</a:t>
            </a:r>
            <a:endParaRPr kumimoji="1" lang="ja-JP" altLang="en-US" sz="9600" b="1" dirty="0">
              <a:latin typeface="標楷體" panose="03000509000000000000" pitchFamily="65" charset="-120"/>
              <a:ea typeface="標楷體" panose="03000509000000000000" pitchFamily="65" charset="-120"/>
            </a:endParaRPr>
          </a:p>
        </p:txBody>
      </p:sp>
      <p:sp>
        <p:nvSpPr>
          <p:cNvPr id="7" name="テキスト プレースホルダー 6"/>
          <p:cNvSpPr>
            <a:spLocks noGrp="1"/>
          </p:cNvSpPr>
          <p:nvPr>
            <p:ph type="body" sz="quarter" idx="13"/>
          </p:nvPr>
        </p:nvSpPr>
        <p:spPr>
          <a:xfrm>
            <a:off x="8783166" y="4208782"/>
            <a:ext cx="8568952" cy="864096"/>
          </a:xfrm>
        </p:spPr>
        <p:txBody>
          <a:bodyPr>
            <a:normAutofit/>
          </a:bodyPr>
          <a:lstStyle/>
          <a:p>
            <a:r>
              <a:rPr kumimoji="1" lang="en-US" altLang="zh-TW" dirty="0"/>
              <a:t>----------------------------------------------------</a:t>
            </a:r>
            <a:endParaRPr kumimoji="1" lang="ja-JP" altLang="en-US" dirty="0"/>
          </a:p>
        </p:txBody>
      </p:sp>
      <p:sp>
        <p:nvSpPr>
          <p:cNvPr id="8" name="テキスト プレースホルダー 7"/>
          <p:cNvSpPr>
            <a:spLocks noGrp="1"/>
          </p:cNvSpPr>
          <p:nvPr>
            <p:ph type="body" sz="quarter" idx="14"/>
          </p:nvPr>
        </p:nvSpPr>
        <p:spPr>
          <a:xfrm>
            <a:off x="8931146" y="1332342"/>
            <a:ext cx="8568952" cy="1224136"/>
          </a:xfrm>
        </p:spPr>
        <p:txBody>
          <a:bodyPr/>
          <a:lstStyle/>
          <a:p>
            <a:r>
              <a:rPr lang="zh-TW" altLang="en-US" sz="6000" b="1" dirty="0">
                <a:latin typeface="標楷體" panose="03000509000000000000" pitchFamily="65" charset="-120"/>
                <a:ea typeface="標楷體" panose="03000509000000000000" pitchFamily="65" charset="-120"/>
              </a:rPr>
              <a:t>動機與目的        </a:t>
            </a:r>
            <a:r>
              <a:rPr lang="en-US" altLang="zh-TW" sz="6000" b="1" dirty="0">
                <a:latin typeface="標楷體" panose="03000509000000000000" pitchFamily="65" charset="-120"/>
                <a:ea typeface="標楷體" panose="03000509000000000000" pitchFamily="65" charset="-120"/>
              </a:rPr>
              <a:t>P.1</a:t>
            </a:r>
            <a:endParaRPr kumimoji="1" lang="ja-JP" altLang="en-US" sz="6000" b="1" dirty="0">
              <a:latin typeface="標楷體" panose="03000509000000000000" pitchFamily="65" charset="-120"/>
              <a:ea typeface="標楷體" panose="03000509000000000000" pitchFamily="65" charset="-120"/>
            </a:endParaRPr>
          </a:p>
        </p:txBody>
      </p:sp>
      <p:sp>
        <p:nvSpPr>
          <p:cNvPr id="9" name="テキスト プレースホルダー 8"/>
          <p:cNvSpPr>
            <a:spLocks noGrp="1"/>
          </p:cNvSpPr>
          <p:nvPr>
            <p:ph type="body" sz="quarter" idx="15"/>
          </p:nvPr>
        </p:nvSpPr>
        <p:spPr>
          <a:xfrm>
            <a:off x="8783166" y="2081205"/>
            <a:ext cx="8568952" cy="864096"/>
          </a:xfrm>
        </p:spPr>
        <p:txBody>
          <a:bodyPr>
            <a:normAutofit/>
          </a:bodyPr>
          <a:lstStyle/>
          <a:p>
            <a:r>
              <a:rPr kumimoji="1" lang="en-US" altLang="zh-TW" dirty="0"/>
              <a:t>----------------------------------------------------</a:t>
            </a:r>
            <a:endParaRPr kumimoji="1" lang="ja-JP" altLang="en-US" dirty="0"/>
          </a:p>
        </p:txBody>
      </p:sp>
      <p:sp>
        <p:nvSpPr>
          <p:cNvPr id="10" name="テキスト プレースホルダー 9"/>
          <p:cNvSpPr>
            <a:spLocks noGrp="1"/>
          </p:cNvSpPr>
          <p:nvPr>
            <p:ph type="body" sz="quarter" idx="16"/>
          </p:nvPr>
        </p:nvSpPr>
        <p:spPr>
          <a:xfrm>
            <a:off x="8931146" y="3407710"/>
            <a:ext cx="8568952" cy="1224136"/>
          </a:xfrm>
        </p:spPr>
        <p:txBody>
          <a:bodyPr/>
          <a:lstStyle/>
          <a:p>
            <a:r>
              <a:rPr lang="zh-TW" altLang="en-US" sz="6000" b="1" dirty="0">
                <a:latin typeface="標楷體" panose="03000509000000000000" pitchFamily="65" charset="-120"/>
                <a:ea typeface="標楷體" panose="03000509000000000000" pitchFamily="65" charset="-120"/>
              </a:rPr>
              <a:t>製作簡</a:t>
            </a:r>
            <a:r>
              <a:rPr kumimoji="1" lang="zh-TW" altLang="en-US" sz="6000" b="1" dirty="0">
                <a:latin typeface="標楷體" panose="03000509000000000000" pitchFamily="65" charset="-120"/>
                <a:ea typeface="標楷體" panose="03000509000000000000" pitchFamily="65" charset="-120"/>
              </a:rPr>
              <a:t>介          </a:t>
            </a:r>
            <a:r>
              <a:rPr kumimoji="1" lang="en-US" altLang="zh-TW" sz="6000" b="1" dirty="0">
                <a:latin typeface="標楷體" panose="03000509000000000000" pitchFamily="65" charset="-120"/>
                <a:ea typeface="標楷體" panose="03000509000000000000" pitchFamily="65" charset="-120"/>
              </a:rPr>
              <a:t>P.3</a:t>
            </a:r>
            <a:endParaRPr kumimoji="1" lang="ja-JP" altLang="en-US" sz="6000" b="1" dirty="0">
              <a:latin typeface="標楷體" panose="03000509000000000000" pitchFamily="65" charset="-120"/>
              <a:ea typeface="標楷體" panose="03000509000000000000" pitchFamily="65" charset="-120"/>
            </a:endParaRPr>
          </a:p>
        </p:txBody>
      </p:sp>
      <p:sp>
        <p:nvSpPr>
          <p:cNvPr id="11" name="テキスト プレースホルダー 10"/>
          <p:cNvSpPr>
            <a:spLocks noGrp="1"/>
          </p:cNvSpPr>
          <p:nvPr>
            <p:ph type="body" sz="quarter" idx="17"/>
          </p:nvPr>
        </p:nvSpPr>
        <p:spPr>
          <a:xfrm>
            <a:off x="8783166" y="6426076"/>
            <a:ext cx="8568952" cy="864096"/>
          </a:xfrm>
        </p:spPr>
        <p:txBody>
          <a:bodyPr>
            <a:normAutofit/>
          </a:bodyPr>
          <a:lstStyle/>
          <a:p>
            <a:r>
              <a:rPr lang="en-US" altLang="zh-TW" dirty="0"/>
              <a:t>----------------------------------------------------</a:t>
            </a:r>
            <a:endParaRPr lang="ja-JP" altLang="en-US" dirty="0"/>
          </a:p>
        </p:txBody>
      </p:sp>
      <p:sp>
        <p:nvSpPr>
          <p:cNvPr id="12" name="テキスト プレースホルダー 11"/>
          <p:cNvSpPr>
            <a:spLocks noGrp="1"/>
          </p:cNvSpPr>
          <p:nvPr>
            <p:ph type="body" sz="quarter" idx="18"/>
          </p:nvPr>
        </p:nvSpPr>
        <p:spPr>
          <a:xfrm>
            <a:off x="8931146" y="5632321"/>
            <a:ext cx="8568952" cy="1224136"/>
          </a:xfrm>
        </p:spPr>
        <p:txBody>
          <a:bodyPr/>
          <a:lstStyle/>
          <a:p>
            <a:r>
              <a:rPr lang="zh-TW" altLang="en-US" sz="6000" b="1" dirty="0">
                <a:latin typeface="標楷體" panose="03000509000000000000" pitchFamily="65" charset="-120"/>
                <a:ea typeface="標楷體" panose="03000509000000000000" pitchFamily="65" charset="-120"/>
              </a:rPr>
              <a:t>介面設計         </a:t>
            </a:r>
            <a:r>
              <a:rPr lang="en-US" altLang="zh-TW" sz="6000" b="1" dirty="0">
                <a:latin typeface="標楷體" panose="03000509000000000000" pitchFamily="65" charset="-120"/>
                <a:ea typeface="標楷體" panose="03000509000000000000" pitchFamily="65" charset="-120"/>
              </a:rPr>
              <a:t>P.11</a:t>
            </a:r>
            <a:endParaRPr kumimoji="1" lang="ja-JP" altLang="en-US" sz="6000" b="1" dirty="0">
              <a:latin typeface="標楷體" panose="03000509000000000000" pitchFamily="65" charset="-120"/>
              <a:ea typeface="標楷體" panose="03000509000000000000" pitchFamily="65" charset="-120"/>
            </a:endParaRPr>
          </a:p>
        </p:txBody>
      </p:sp>
      <p:sp>
        <p:nvSpPr>
          <p:cNvPr id="13" name="テキスト プレースホルダー 11">
            <a:extLst>
              <a:ext uri="{FF2B5EF4-FFF2-40B4-BE49-F238E27FC236}">
                <a16:creationId xmlns:a16="http://schemas.microsoft.com/office/drawing/2014/main" id="{90974353-95B3-4607-880D-0D1D459570ED}"/>
              </a:ext>
            </a:extLst>
          </p:cNvPr>
          <p:cNvSpPr txBox="1">
            <a:spLocks/>
          </p:cNvSpPr>
          <p:nvPr/>
        </p:nvSpPr>
        <p:spPr>
          <a:xfrm>
            <a:off x="8931146" y="7650212"/>
            <a:ext cx="8568952" cy="1224136"/>
          </a:xfrm>
          <a:prstGeom prst="rect">
            <a:avLst/>
          </a:prstGeom>
        </p:spPr>
        <p:txBody>
          <a:bodyPr vert="horz" lIns="163275" tIns="81638" rIns="163275" bIns="81638" rtlCol="0">
            <a:noAutofit/>
          </a:bodyPr>
          <a:lstStyle>
            <a:lvl1pPr marL="0" indent="0" algn="l" defTabSz="1632753" rtl="0" eaLnBrk="1" latinLnBrk="0" hangingPunct="1">
              <a:lnSpc>
                <a:spcPct val="100000"/>
              </a:lnSpc>
              <a:spcBef>
                <a:spcPts val="0"/>
              </a:spcBef>
              <a:buFont typeface="Arial" panose="020B0604020202020204" pitchFamily="34" charset="0"/>
              <a:buNone/>
              <a:defRPr kumimoji="1" sz="2800" kern="1200" baseline="0">
                <a:solidFill>
                  <a:schemeClr val="tx1">
                    <a:alpha val="90000"/>
                  </a:schemeClr>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zh-TW" altLang="en-US" sz="6000" b="1" dirty="0">
                <a:latin typeface="標楷體" panose="03000509000000000000" pitchFamily="65" charset="-120"/>
                <a:ea typeface="標楷體" panose="03000509000000000000" pitchFamily="65" charset="-120"/>
              </a:rPr>
              <a:t>未來展望         </a:t>
            </a:r>
            <a:r>
              <a:rPr lang="en-US" altLang="zh-TW" sz="6000" b="1" dirty="0">
                <a:latin typeface="標楷體" panose="03000509000000000000" pitchFamily="65" charset="-120"/>
                <a:ea typeface="標楷體" panose="03000509000000000000" pitchFamily="65" charset="-120"/>
              </a:rPr>
              <a:t>P.15</a:t>
            </a:r>
            <a:endParaRPr lang="ja-JP" altLang="en-US" sz="6000" b="1" dirty="0">
              <a:latin typeface="標楷體" panose="03000509000000000000" pitchFamily="65" charset="-120"/>
              <a:ea typeface="標楷體" panose="03000509000000000000" pitchFamily="65" charset="-120"/>
            </a:endParaRPr>
          </a:p>
        </p:txBody>
      </p:sp>
      <p:sp>
        <p:nvSpPr>
          <p:cNvPr id="14" name="テキスト プレースホルダー 10">
            <a:extLst>
              <a:ext uri="{FF2B5EF4-FFF2-40B4-BE49-F238E27FC236}">
                <a16:creationId xmlns:a16="http://schemas.microsoft.com/office/drawing/2014/main" id="{4D5623F0-963E-43E0-AB3C-2003A214C43C}"/>
              </a:ext>
            </a:extLst>
          </p:cNvPr>
          <p:cNvSpPr txBox="1">
            <a:spLocks/>
          </p:cNvSpPr>
          <p:nvPr/>
        </p:nvSpPr>
        <p:spPr>
          <a:xfrm>
            <a:off x="8789152" y="8370292"/>
            <a:ext cx="8568952" cy="864096"/>
          </a:xfrm>
          <a:prstGeom prst="rect">
            <a:avLst/>
          </a:prstGeom>
        </p:spPr>
        <p:txBody>
          <a:bodyPr vert="horz" lIns="163275" tIns="81638" rIns="163275" bIns="81638" rtlCol="0" anchor="b">
            <a:normAutofit/>
          </a:bodyPr>
          <a:lstStyle>
            <a:lvl1pPr marL="0" indent="0" algn="l" defTabSz="1632753" rtl="0" eaLnBrk="1" latinLnBrk="0" hangingPunct="1">
              <a:spcBef>
                <a:spcPts val="0"/>
              </a:spcBef>
              <a:buFont typeface="Arial" panose="020B0604020202020204" pitchFamily="34" charset="0"/>
              <a:buNone/>
              <a:defRPr kumimoji="1" sz="4000" kern="1200" baseline="0">
                <a:solidFill>
                  <a:schemeClr val="accent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en-US" altLang="zh-TW"/>
              <a:t>----------------------------------------------------</a:t>
            </a:r>
            <a:endParaRPr lang="ja-JP" altLang="en-US" dirty="0"/>
          </a:p>
        </p:txBody>
      </p:sp>
    </p:spTree>
    <p:extLst>
      <p:ext uri="{BB962C8B-B14F-4D97-AF65-F5344CB8AC3E}">
        <p14:creationId xmlns:p14="http://schemas.microsoft.com/office/powerpoint/2010/main" val="4265767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a:xfrm>
            <a:off x="5416792" y="3754435"/>
            <a:ext cx="7452828" cy="1512168"/>
          </a:xfrm>
        </p:spPr>
        <p:txBody>
          <a:bodyPr/>
          <a:lstStyle/>
          <a:p>
            <a:r>
              <a:rPr lang="zh-TW" altLang="en-US" sz="8800" b="1" dirty="0">
                <a:latin typeface="標楷體" panose="03000509000000000000" pitchFamily="65" charset="-120"/>
                <a:ea typeface="標楷體" panose="03000509000000000000" pitchFamily="65" charset="-120"/>
              </a:rPr>
              <a:t>動機與目的</a:t>
            </a:r>
            <a:endParaRPr kumimoji="1" lang="ja-JP" altLang="en-US" sz="8800" b="1" dirty="0">
              <a:latin typeface="標楷體" panose="03000509000000000000" pitchFamily="65" charset="-120"/>
              <a:ea typeface="標楷體" panose="03000509000000000000" pitchFamily="65" charset="-120"/>
            </a:endParaRPr>
          </a:p>
        </p:txBody>
      </p:sp>
      <p:cxnSp>
        <p:nvCxnSpPr>
          <p:cNvPr id="14" name="直線接點 13">
            <a:extLst>
              <a:ext uri="{FF2B5EF4-FFF2-40B4-BE49-F238E27FC236}">
                <a16:creationId xmlns:a16="http://schemas.microsoft.com/office/drawing/2014/main" id="{C21CE914-7683-4312-ACEA-39AE20692D42}"/>
              </a:ext>
            </a:extLst>
          </p:cNvPr>
          <p:cNvCxnSpPr>
            <a:cxnSpLocks/>
          </p:cNvCxnSpPr>
          <p:nvPr/>
        </p:nvCxnSpPr>
        <p:spPr>
          <a:xfrm>
            <a:off x="1619820" y="4492679"/>
            <a:ext cx="3600400" cy="35679"/>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直線接點 16">
            <a:extLst>
              <a:ext uri="{FF2B5EF4-FFF2-40B4-BE49-F238E27FC236}">
                <a16:creationId xmlns:a16="http://schemas.microsoft.com/office/drawing/2014/main" id="{0018FD03-0F15-470B-B64C-20420D97ACA7}"/>
              </a:ext>
            </a:extLst>
          </p:cNvPr>
          <p:cNvCxnSpPr>
            <a:cxnSpLocks/>
          </p:cNvCxnSpPr>
          <p:nvPr/>
        </p:nvCxnSpPr>
        <p:spPr>
          <a:xfrm flipV="1">
            <a:off x="12455574" y="4492679"/>
            <a:ext cx="3600400" cy="1784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38BFA35A-D212-4CC6-A545-54BA1E8160AB}"/>
              </a:ext>
            </a:extLst>
          </p:cNvPr>
          <p:cNvCxnSpPr/>
          <p:nvPr/>
        </p:nvCxnSpPr>
        <p:spPr>
          <a:xfrm>
            <a:off x="6118870" y="5359524"/>
            <a:ext cx="4968552" cy="0"/>
          </a:xfrm>
          <a:prstGeom prst="line">
            <a:avLst/>
          </a:prstGeom>
        </p:spPr>
        <p:style>
          <a:lnRef idx="1">
            <a:schemeClr val="accent6"/>
          </a:lnRef>
          <a:fillRef idx="0">
            <a:schemeClr val="accent6"/>
          </a:fillRef>
          <a:effectRef idx="0">
            <a:schemeClr val="accent6"/>
          </a:effectRef>
          <a:fontRef idx="minor">
            <a:schemeClr val="tx1"/>
          </a:fontRef>
        </p:style>
      </p:cxnSp>
      <p:sp>
        <p:nvSpPr>
          <p:cNvPr id="7" name="スライド番号プレースホルダー 7">
            <a:extLst>
              <a:ext uri="{FF2B5EF4-FFF2-40B4-BE49-F238E27FC236}">
                <a16:creationId xmlns:a16="http://schemas.microsoft.com/office/drawing/2014/main" id="{ABED12F1-9936-48B4-A064-02AD1834983C}"/>
              </a:ext>
            </a:extLst>
          </p:cNvPr>
          <p:cNvSpPr txBox="1">
            <a:spLocks/>
          </p:cNvSpPr>
          <p:nvPr/>
        </p:nvSpPr>
        <p:spPr>
          <a:xfrm>
            <a:off x="17352118" y="9564364"/>
            <a:ext cx="1050919" cy="547688"/>
          </a:xfrm>
          <a:prstGeom prst="rect">
            <a:avLst/>
          </a:prstGeom>
        </p:spPr>
        <p:txBody>
          <a:bodyPr/>
          <a:ls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r>
              <a:rPr lang="en-US" altLang="zh-TW" sz="3600" dirty="0"/>
              <a:t>1</a:t>
            </a:r>
            <a:endParaRPr lang="ja-JP" altLang="en-US" sz="3600" dirty="0"/>
          </a:p>
        </p:txBody>
      </p:sp>
      <p:graphicFrame>
        <p:nvGraphicFramePr>
          <p:cNvPr id="10" name="資料庫圖表 9">
            <a:extLst>
              <a:ext uri="{FF2B5EF4-FFF2-40B4-BE49-F238E27FC236}">
                <a16:creationId xmlns:a16="http://schemas.microsoft.com/office/drawing/2014/main" id="{EBF13370-8659-4EB0-9010-0AB8A07A286E}"/>
              </a:ext>
            </a:extLst>
          </p:cNvPr>
          <p:cNvGraphicFramePr/>
          <p:nvPr>
            <p:extLst>
              <p:ext uri="{D42A27DB-BD31-4B8C-83A1-F6EECF244321}">
                <p14:modId xmlns:p14="http://schemas.microsoft.com/office/powerpoint/2010/main" val="4070057117"/>
              </p:ext>
            </p:extLst>
          </p:nvPr>
        </p:nvGraphicFramePr>
        <p:xfrm>
          <a:off x="10104519" y="4510519"/>
          <a:ext cx="8687759" cy="5025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9969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798709" y="174948"/>
            <a:ext cx="16457772" cy="1234083"/>
          </a:xfrm>
        </p:spPr>
        <p:txBody>
          <a:bodyPr>
            <a:noAutofit/>
          </a:bodyPr>
          <a:lstStyle/>
          <a:p>
            <a:r>
              <a:rPr lang="zh-TW" altLang="en-US" b="1" dirty="0">
                <a:latin typeface="標楷體" panose="03000509000000000000" pitchFamily="65" charset="-120"/>
                <a:ea typeface="標楷體" panose="03000509000000000000" pitchFamily="65" charset="-120"/>
              </a:rPr>
              <a:t>動機與目的</a:t>
            </a:r>
            <a:endParaRPr kumimoji="1" lang="ja-JP" altLang="en-US" b="1" dirty="0">
              <a:latin typeface="標楷體" panose="03000509000000000000" pitchFamily="65" charset="-120"/>
              <a:ea typeface="標楷體" panose="03000509000000000000" pitchFamily="65" charset="-120"/>
            </a:endParaRPr>
          </a:p>
        </p:txBody>
      </p:sp>
      <p:sp>
        <p:nvSpPr>
          <p:cNvPr id="7" name="フッター プレースホルダー 6"/>
          <p:cNvSpPr>
            <a:spLocks noGrp="1"/>
          </p:cNvSpPr>
          <p:nvPr>
            <p:ph type="ftr" sz="quarter" idx="10"/>
          </p:nvPr>
        </p:nvSpPr>
        <p:spPr/>
        <p:txBody>
          <a:bodyPr/>
          <a:lstStyle/>
          <a:p>
            <a:pPr algn="r"/>
            <a:r>
              <a:rPr lang="en-US" altLang="zh-TW" dirty="0"/>
              <a:t>-</a:t>
            </a:r>
            <a:endParaRPr lang="ja-JP" altLang="en-US" dirty="0"/>
          </a:p>
        </p:txBody>
      </p:sp>
      <p:sp>
        <p:nvSpPr>
          <p:cNvPr id="8" name="スライド番号プレースホルダー 7"/>
          <p:cNvSpPr>
            <a:spLocks noGrp="1"/>
          </p:cNvSpPr>
          <p:nvPr>
            <p:ph type="sldNum" sz="quarter" idx="11"/>
          </p:nvPr>
        </p:nvSpPr>
        <p:spPr/>
        <p:txBody>
          <a:bodyPr/>
          <a:lstStyle/>
          <a:p>
            <a:r>
              <a:rPr lang="en-US" altLang="ja-JP" dirty="0"/>
              <a:t>2</a:t>
            </a:r>
            <a:endParaRPr lang="ja-JP" altLang="en-US" dirty="0"/>
          </a:p>
        </p:txBody>
      </p:sp>
      <p:sp>
        <p:nvSpPr>
          <p:cNvPr id="4" name="テキスト プレースホルダー 3"/>
          <p:cNvSpPr>
            <a:spLocks noGrp="1"/>
          </p:cNvSpPr>
          <p:nvPr>
            <p:ph type="body" sz="quarter" idx="12"/>
          </p:nvPr>
        </p:nvSpPr>
        <p:spPr>
          <a:xfrm>
            <a:off x="790278" y="1183060"/>
            <a:ext cx="16273560" cy="576064"/>
          </a:xfrm>
        </p:spPr>
        <p:txBody>
          <a:bodyPr/>
          <a:lstStyle/>
          <a:p>
            <a:r>
              <a:rPr kumimoji="1" lang="en-US" altLang="zh-TW" dirty="0">
                <a:solidFill>
                  <a:schemeClr val="bg1">
                    <a:alpha val="80000"/>
                  </a:schemeClr>
                </a:solidFill>
              </a:rPr>
              <a:t>-</a:t>
            </a:r>
            <a:endParaRPr kumimoji="1" lang="ja-JP" altLang="en-US" dirty="0">
              <a:solidFill>
                <a:schemeClr val="bg1">
                  <a:alpha val="80000"/>
                </a:schemeClr>
              </a:solidFill>
            </a:endParaRPr>
          </a:p>
        </p:txBody>
      </p:sp>
      <p:sp>
        <p:nvSpPr>
          <p:cNvPr id="12" name="テキスト プレースホルダー 11"/>
          <p:cNvSpPr>
            <a:spLocks noGrp="1"/>
          </p:cNvSpPr>
          <p:nvPr>
            <p:ph type="body" sz="quarter" idx="14"/>
          </p:nvPr>
        </p:nvSpPr>
        <p:spPr>
          <a:xfrm>
            <a:off x="1942406" y="2595469"/>
            <a:ext cx="7484560" cy="6204557"/>
          </a:xfrm>
        </p:spPr>
        <p:txBody>
          <a:bodyPr/>
          <a:lstStyle/>
          <a:p>
            <a:pPr indent="810000" algn="l"/>
            <a:r>
              <a:rPr lang="zh-TW" altLang="zh-TW" sz="3200" dirty="0">
                <a:effectLst/>
                <a:ea typeface="標楷體" panose="03000509000000000000" pitchFamily="65" charset="-120"/>
                <a:cs typeface="Times New Roman" panose="02020603050405020304" pitchFamily="18" charset="0"/>
              </a:rPr>
              <a:t>自駕車正在蓬勃發展，但通常很少去思考發生了突發狀況的自駕車應該要怎麼做出決策反應，在</a:t>
            </a:r>
            <a:r>
              <a:rPr lang="zh-TW" altLang="en-US" sz="3200" dirty="0">
                <a:effectLst/>
                <a:ea typeface="標楷體" panose="03000509000000000000" pitchFamily="65" charset="-120"/>
                <a:cs typeface="Times New Roman" panose="02020603050405020304" pitchFamily="18" charset="0"/>
              </a:rPr>
              <a:t>此</a:t>
            </a:r>
            <a:r>
              <a:rPr lang="zh-TW" altLang="zh-TW" sz="3200" dirty="0">
                <a:effectLst/>
                <a:ea typeface="標楷體" panose="03000509000000000000" pitchFamily="65" charset="-120"/>
                <a:cs typeface="Times New Roman" panose="02020603050405020304" pitchFamily="18" charset="0"/>
              </a:rPr>
              <a:t>專題製作出一個網頁，結合個人主觀方式以及網路資料文獻來幫助大家了解自駕車風險決策處理的問題，可以明白發生事故自駕車會有什麼應對方式，而這些應對方式不論是簡易的或是繁雜的，都是會在這個網站中提供給大家了解，且也會讓每個人可以有更便利的操作</a:t>
            </a:r>
            <a:r>
              <a:rPr lang="zh-TW" altLang="zh-TW" sz="3200" dirty="0">
                <a:solidFill>
                  <a:schemeClr val="tx1"/>
                </a:solidFill>
                <a:effectLst/>
                <a:ea typeface="標楷體" panose="03000509000000000000" pitchFamily="65" charset="-120"/>
                <a:cs typeface="Times New Roman" panose="02020603050405020304" pitchFamily="18" charset="0"/>
              </a:rPr>
              <a:t>進行</a:t>
            </a:r>
            <a:r>
              <a:rPr lang="zh-TW" altLang="zh-TW" sz="3200" dirty="0">
                <a:effectLst/>
                <a:ea typeface="標楷體" panose="03000509000000000000" pitchFamily="65" charset="-120"/>
                <a:cs typeface="Times New Roman" panose="02020603050405020304" pitchFamily="18" charset="0"/>
              </a:rPr>
              <a:t>瀏覽整個網頁</a:t>
            </a:r>
            <a:r>
              <a:rPr lang="zh-TW" altLang="en-US" sz="3200" dirty="0">
                <a:effectLst/>
                <a:ea typeface="標楷體" panose="03000509000000000000" pitchFamily="65" charset="-120"/>
                <a:cs typeface="Times New Roman" panose="02020603050405020304" pitchFamily="18" charset="0"/>
              </a:rPr>
              <a:t>。</a:t>
            </a:r>
            <a:endParaRPr kumimoji="1" lang="en-US" altLang="zh-TW" sz="3200" dirty="0"/>
          </a:p>
        </p:txBody>
      </p:sp>
      <p:cxnSp>
        <p:nvCxnSpPr>
          <p:cNvPr id="5" name="直線接點 4">
            <a:extLst>
              <a:ext uri="{FF2B5EF4-FFF2-40B4-BE49-F238E27FC236}">
                <a16:creationId xmlns:a16="http://schemas.microsoft.com/office/drawing/2014/main" id="{88D029A2-84DD-4FB6-9E0F-34EC2B139545}"/>
              </a:ext>
            </a:extLst>
          </p:cNvPr>
          <p:cNvCxnSpPr>
            <a:cxnSpLocks/>
            <a:stCxn id="4" idx="1"/>
          </p:cNvCxnSpPr>
          <p:nvPr/>
        </p:nvCxnSpPr>
        <p:spPr>
          <a:xfrm>
            <a:off x="790278" y="1471092"/>
            <a:ext cx="143295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0222044-D13B-46FB-9971-70E2263A8648}"/>
              </a:ext>
            </a:extLst>
          </p:cNvPr>
          <p:cNvCxnSpPr/>
          <p:nvPr/>
        </p:nvCxnSpPr>
        <p:spPr>
          <a:xfrm flipH="1">
            <a:off x="6694934" y="9968036"/>
            <a:ext cx="1040515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F9F1510B-823A-4332-9193-EF5E006FB8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6937" y="2595469"/>
            <a:ext cx="5556486" cy="5556486"/>
          </a:xfrm>
          <a:prstGeom prst="rect">
            <a:avLst/>
          </a:prstGeom>
        </p:spPr>
      </p:pic>
      <p:sp>
        <p:nvSpPr>
          <p:cNvPr id="11" name="文字方塊 10">
            <a:extLst>
              <a:ext uri="{FF2B5EF4-FFF2-40B4-BE49-F238E27FC236}">
                <a16:creationId xmlns:a16="http://schemas.microsoft.com/office/drawing/2014/main" id="{FF64A3E0-7AED-496C-B746-8D03D583E7D8}"/>
              </a:ext>
            </a:extLst>
          </p:cNvPr>
          <p:cNvSpPr txBox="1"/>
          <p:nvPr/>
        </p:nvSpPr>
        <p:spPr>
          <a:xfrm>
            <a:off x="13903332" y="9522051"/>
            <a:ext cx="3520794" cy="369332"/>
          </a:xfrm>
          <a:prstGeom prst="rect">
            <a:avLst/>
          </a:prstGeom>
          <a:noFill/>
        </p:spPr>
        <p:txBody>
          <a:bodyPr wrap="square" rtlCol="0">
            <a:spAutoFit/>
          </a:bodyPr>
          <a:lstStyle/>
          <a:p>
            <a:r>
              <a:rPr lang="en-US" altLang="zh-TW" sz="1800" dirty="0">
                <a:latin typeface="Times New Roman" panose="02020603050405020304" pitchFamily="18" charset="0"/>
                <a:cs typeface="Times New Roman" panose="02020603050405020304" pitchFamily="18" charset="0"/>
              </a:rPr>
              <a:t>(Image Designed by </a:t>
            </a:r>
            <a:r>
              <a:rPr lang="en-US" altLang="zh-TW" sz="1800" dirty="0">
                <a:latin typeface="Times New Roman" panose="02020603050405020304" pitchFamily="18" charset="0"/>
                <a:cs typeface="Times New Roman" panose="02020603050405020304" pitchFamily="18" charset="0"/>
                <a:hlinkClick r:id="rId3"/>
              </a:rPr>
              <a:t>Freepik.com</a:t>
            </a:r>
            <a:r>
              <a:rPr lang="en-US" altLang="zh-TW" sz="1800" dirty="0">
                <a:latin typeface="Times New Roman" panose="02020603050405020304" pitchFamily="18" charset="0"/>
                <a:cs typeface="Times New Roman" panose="02020603050405020304" pitchFamily="18" charset="0"/>
              </a:rPr>
              <a:t>)</a:t>
            </a:r>
            <a:endParaRPr lang="zh-TW" altLang="en-US" sz="1800" dirty="0"/>
          </a:p>
        </p:txBody>
      </p:sp>
    </p:spTree>
    <p:extLst>
      <p:ext uri="{BB962C8B-B14F-4D97-AF65-F5344CB8AC3E}">
        <p14:creationId xmlns:p14="http://schemas.microsoft.com/office/powerpoint/2010/main" val="1182469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p:cNvSpPr>
            <a:spLocks noGrp="1"/>
          </p:cNvSpPr>
          <p:nvPr>
            <p:ph type="title"/>
          </p:nvPr>
        </p:nvSpPr>
        <p:spPr>
          <a:xfrm>
            <a:off x="6082866" y="3826443"/>
            <a:ext cx="6120680" cy="1512168"/>
          </a:xfrm>
        </p:spPr>
        <p:txBody>
          <a:bodyPr/>
          <a:lstStyle/>
          <a:p>
            <a:r>
              <a:rPr lang="zh-TW" altLang="en-US" sz="8800" b="1" dirty="0">
                <a:latin typeface="標楷體" panose="03000509000000000000" pitchFamily="65" charset="-120"/>
                <a:ea typeface="標楷體" panose="03000509000000000000" pitchFamily="65" charset="-120"/>
              </a:rPr>
              <a:t>製作</a:t>
            </a:r>
            <a:r>
              <a:rPr kumimoji="1" lang="zh-TW" altLang="en-US" sz="8800" b="1" dirty="0">
                <a:latin typeface="標楷體" panose="03000509000000000000" pitchFamily="65" charset="-120"/>
                <a:ea typeface="標楷體" panose="03000509000000000000" pitchFamily="65" charset="-120"/>
              </a:rPr>
              <a:t>簡介</a:t>
            </a:r>
            <a:endParaRPr kumimoji="1" lang="ja-JP" altLang="en-US" sz="8800" b="1" dirty="0">
              <a:latin typeface="標楷體" panose="03000509000000000000" pitchFamily="65" charset="-120"/>
              <a:ea typeface="標楷體" panose="03000509000000000000" pitchFamily="65" charset="-120"/>
            </a:endParaRPr>
          </a:p>
        </p:txBody>
      </p:sp>
      <p:graphicFrame>
        <p:nvGraphicFramePr>
          <p:cNvPr id="9" name="資料庫圖表 8">
            <a:extLst>
              <a:ext uri="{FF2B5EF4-FFF2-40B4-BE49-F238E27FC236}">
                <a16:creationId xmlns:a16="http://schemas.microsoft.com/office/drawing/2014/main" id="{60100759-D321-44AD-A4A8-525800606498}"/>
              </a:ext>
            </a:extLst>
          </p:cNvPr>
          <p:cNvGraphicFramePr/>
          <p:nvPr>
            <p:extLst>
              <p:ext uri="{D42A27DB-BD31-4B8C-83A1-F6EECF244321}">
                <p14:modId xmlns:p14="http://schemas.microsoft.com/office/powerpoint/2010/main" val="2802739524"/>
              </p:ext>
            </p:extLst>
          </p:nvPr>
        </p:nvGraphicFramePr>
        <p:xfrm>
          <a:off x="10151318" y="4582527"/>
          <a:ext cx="8687759" cy="5025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4" name="直線接點 13">
            <a:extLst>
              <a:ext uri="{FF2B5EF4-FFF2-40B4-BE49-F238E27FC236}">
                <a16:creationId xmlns:a16="http://schemas.microsoft.com/office/drawing/2014/main" id="{C21CE914-7683-4312-ACEA-39AE20692D42}"/>
              </a:ext>
            </a:extLst>
          </p:cNvPr>
          <p:cNvCxnSpPr/>
          <p:nvPr/>
        </p:nvCxnSpPr>
        <p:spPr>
          <a:xfrm>
            <a:off x="934294" y="4567850"/>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直線接點 16">
            <a:extLst>
              <a:ext uri="{FF2B5EF4-FFF2-40B4-BE49-F238E27FC236}">
                <a16:creationId xmlns:a16="http://schemas.microsoft.com/office/drawing/2014/main" id="{0018FD03-0F15-470B-B64C-20420D97ACA7}"/>
              </a:ext>
            </a:extLst>
          </p:cNvPr>
          <p:cNvCxnSpPr/>
          <p:nvPr/>
        </p:nvCxnSpPr>
        <p:spPr>
          <a:xfrm>
            <a:off x="11663486" y="4567850"/>
            <a:ext cx="4968552"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直線接點 18">
            <a:extLst>
              <a:ext uri="{FF2B5EF4-FFF2-40B4-BE49-F238E27FC236}">
                <a16:creationId xmlns:a16="http://schemas.microsoft.com/office/drawing/2014/main" id="{38BFA35A-D212-4CC6-A545-54BA1E8160AB}"/>
              </a:ext>
            </a:extLst>
          </p:cNvPr>
          <p:cNvCxnSpPr/>
          <p:nvPr/>
        </p:nvCxnSpPr>
        <p:spPr>
          <a:xfrm>
            <a:off x="6262886" y="5647556"/>
            <a:ext cx="4968552" cy="0"/>
          </a:xfrm>
          <a:prstGeom prst="line">
            <a:avLst/>
          </a:prstGeom>
        </p:spPr>
        <p:style>
          <a:lnRef idx="1">
            <a:schemeClr val="accent6"/>
          </a:lnRef>
          <a:fillRef idx="0">
            <a:schemeClr val="accent6"/>
          </a:fillRef>
          <a:effectRef idx="0">
            <a:schemeClr val="accent6"/>
          </a:effectRef>
          <a:fontRef idx="minor">
            <a:schemeClr val="tx1"/>
          </a:fontRef>
        </p:style>
      </p:cxnSp>
      <p:sp>
        <p:nvSpPr>
          <p:cNvPr id="7" name="スライド番号プレースホルダー 7">
            <a:extLst>
              <a:ext uri="{FF2B5EF4-FFF2-40B4-BE49-F238E27FC236}">
                <a16:creationId xmlns:a16="http://schemas.microsoft.com/office/drawing/2014/main" id="{4B19169C-C733-4A95-8A39-0125F9977F0E}"/>
              </a:ext>
            </a:extLst>
          </p:cNvPr>
          <p:cNvSpPr txBox="1">
            <a:spLocks/>
          </p:cNvSpPr>
          <p:nvPr/>
        </p:nvSpPr>
        <p:spPr>
          <a:xfrm>
            <a:off x="17309311" y="9638928"/>
            <a:ext cx="1050919" cy="547688"/>
          </a:xfrm>
          <a:prstGeom prst="rect">
            <a:avLst/>
          </a:prstGeom>
        </p:spPr>
        <p:txBody>
          <a:bodyPr/>
          <a:ls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r>
              <a:rPr lang="en-US" altLang="ja-JP" dirty="0"/>
              <a:t>3</a:t>
            </a:r>
            <a:endParaRPr lang="ja-JP" altLang="en-US" dirty="0"/>
          </a:p>
        </p:txBody>
      </p:sp>
    </p:spTree>
    <p:extLst>
      <p:ext uri="{BB962C8B-B14F-4D97-AF65-F5344CB8AC3E}">
        <p14:creationId xmlns:p14="http://schemas.microsoft.com/office/powerpoint/2010/main" val="145089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E58EA9-E2D7-4A5E-AFBB-866BE6955634}"/>
              </a:ext>
            </a:extLst>
          </p:cNvPr>
          <p:cNvSpPr>
            <a:spLocks noGrp="1"/>
          </p:cNvSpPr>
          <p:nvPr>
            <p:ph type="title"/>
          </p:nvPr>
        </p:nvSpPr>
        <p:spPr>
          <a:xfrm>
            <a:off x="966354" y="165001"/>
            <a:ext cx="16457772" cy="1234083"/>
          </a:xfrm>
        </p:spPr>
        <p:txBody>
          <a:bodyPr/>
          <a:lstStyle/>
          <a:p>
            <a:r>
              <a:rPr lang="zh-TW" altLang="en-US" b="1" dirty="0">
                <a:latin typeface="標楷體" panose="03000509000000000000" pitchFamily="65" charset="-120"/>
                <a:ea typeface="標楷體" panose="03000509000000000000" pitchFamily="65" charset="-120"/>
              </a:rPr>
              <a:t>簡介</a:t>
            </a:r>
          </a:p>
        </p:txBody>
      </p:sp>
      <p:sp>
        <p:nvSpPr>
          <p:cNvPr id="4" name="投影片編號版面配置區 3">
            <a:extLst>
              <a:ext uri="{FF2B5EF4-FFF2-40B4-BE49-F238E27FC236}">
                <a16:creationId xmlns:a16="http://schemas.microsoft.com/office/drawing/2014/main" id="{C1BAFF5E-FD81-4E39-B124-77A91ACBD259}"/>
              </a:ext>
            </a:extLst>
          </p:cNvPr>
          <p:cNvSpPr>
            <a:spLocks noGrp="1"/>
          </p:cNvSpPr>
          <p:nvPr>
            <p:ph type="sldNum" sz="quarter" idx="11"/>
          </p:nvPr>
        </p:nvSpPr>
        <p:spPr/>
        <p:txBody>
          <a:bodyPr/>
          <a:lstStyle/>
          <a:p>
            <a:r>
              <a:rPr lang="en-US" altLang="zh-TW" dirty="0">
                <a:latin typeface="標楷體" panose="03000509000000000000" pitchFamily="65" charset="-120"/>
                <a:ea typeface="標楷體" panose="03000509000000000000" pitchFamily="65" charset="-120"/>
              </a:rPr>
              <a:t>4</a:t>
            </a:r>
          </a:p>
        </p:txBody>
      </p:sp>
      <p:sp>
        <p:nvSpPr>
          <p:cNvPr id="7" name="文字版面配置區 6">
            <a:extLst>
              <a:ext uri="{FF2B5EF4-FFF2-40B4-BE49-F238E27FC236}">
                <a16:creationId xmlns:a16="http://schemas.microsoft.com/office/drawing/2014/main" id="{19378846-E2E8-4D6E-B506-B36DF5A7BE20}"/>
              </a:ext>
            </a:extLst>
          </p:cNvPr>
          <p:cNvSpPr>
            <a:spLocks noGrp="1"/>
          </p:cNvSpPr>
          <p:nvPr>
            <p:ph type="body" sz="quarter" idx="14"/>
          </p:nvPr>
        </p:nvSpPr>
        <p:spPr>
          <a:xfrm>
            <a:off x="12794210" y="2679188"/>
            <a:ext cx="5040560" cy="1224136"/>
          </a:xfrm>
        </p:spPr>
        <p:txBody>
          <a:bodyPr/>
          <a:lstStyle/>
          <a:p>
            <a:r>
              <a:rPr lang="zh-TW" altLang="en-US" dirty="0">
                <a:latin typeface="標楷體" panose="03000509000000000000" pitchFamily="65" charset="-120"/>
                <a:ea typeface="標楷體" panose="03000509000000000000" pitchFamily="65" charset="-120"/>
              </a:rPr>
              <a:t>遇到突發狀況發生時，會有怎麼樣的選擇去做出把傷害降到最低的反應。</a:t>
            </a:r>
          </a:p>
        </p:txBody>
      </p:sp>
      <p:sp>
        <p:nvSpPr>
          <p:cNvPr id="9" name="文字版面配置區 8">
            <a:extLst>
              <a:ext uri="{FF2B5EF4-FFF2-40B4-BE49-F238E27FC236}">
                <a16:creationId xmlns:a16="http://schemas.microsoft.com/office/drawing/2014/main" id="{E4DE144C-76AD-4CAD-9BE5-12ED076267B4}"/>
              </a:ext>
            </a:extLst>
          </p:cNvPr>
          <p:cNvSpPr>
            <a:spLocks noGrp="1"/>
          </p:cNvSpPr>
          <p:nvPr>
            <p:ph type="body" sz="quarter" idx="16"/>
          </p:nvPr>
        </p:nvSpPr>
        <p:spPr>
          <a:xfrm>
            <a:off x="12794210" y="7518730"/>
            <a:ext cx="5040560" cy="1224136"/>
          </a:xfrm>
        </p:spPr>
        <p:txBody>
          <a:bodyPr/>
          <a:lstStyle/>
          <a:p>
            <a:r>
              <a:rPr lang="zh-TW" altLang="en-US" dirty="0">
                <a:latin typeface="標楷體" panose="03000509000000000000" pitchFamily="65" charset="-120"/>
                <a:ea typeface="標楷體" panose="03000509000000000000" pitchFamily="65" charset="-120"/>
              </a:rPr>
              <a:t>以簡單的架構去製作，讓瀏覽網頁者以最方便快速地，去查詢了解所想知道的資料。</a:t>
            </a:r>
          </a:p>
        </p:txBody>
      </p:sp>
      <p:sp>
        <p:nvSpPr>
          <p:cNvPr id="11" name="文字版面配置區 10">
            <a:extLst>
              <a:ext uri="{FF2B5EF4-FFF2-40B4-BE49-F238E27FC236}">
                <a16:creationId xmlns:a16="http://schemas.microsoft.com/office/drawing/2014/main" id="{A6255E46-A433-4C9E-853B-CC1725FB1597}"/>
              </a:ext>
            </a:extLst>
          </p:cNvPr>
          <p:cNvSpPr>
            <a:spLocks noGrp="1"/>
          </p:cNvSpPr>
          <p:nvPr>
            <p:ph type="body" sz="quarter" idx="18"/>
          </p:nvPr>
        </p:nvSpPr>
        <p:spPr>
          <a:xfrm>
            <a:off x="426112" y="2679188"/>
            <a:ext cx="5040560" cy="1224136"/>
          </a:xfrm>
        </p:spPr>
        <p:txBody>
          <a:bodyPr/>
          <a:lstStyle/>
          <a:p>
            <a:pPr algn="l"/>
            <a:r>
              <a:rPr lang="zh-TW" altLang="en-US" dirty="0">
                <a:latin typeface="標楷體" panose="03000509000000000000" pitchFamily="65" charset="-120"/>
                <a:ea typeface="標楷體" panose="03000509000000000000" pitchFamily="65" charset="-120"/>
              </a:rPr>
              <a:t>每一個路況都會面臨著不一樣的突發狀況，因此我把它畫分為三大區域。</a:t>
            </a:r>
          </a:p>
        </p:txBody>
      </p:sp>
      <p:sp>
        <p:nvSpPr>
          <p:cNvPr id="13" name="文字版面配置區 12">
            <a:extLst>
              <a:ext uri="{FF2B5EF4-FFF2-40B4-BE49-F238E27FC236}">
                <a16:creationId xmlns:a16="http://schemas.microsoft.com/office/drawing/2014/main" id="{C6FA1BC0-9437-4553-96A0-8FC3AC73F4E4}"/>
              </a:ext>
            </a:extLst>
          </p:cNvPr>
          <p:cNvSpPr>
            <a:spLocks noGrp="1"/>
          </p:cNvSpPr>
          <p:nvPr>
            <p:ph type="body" sz="quarter" idx="20"/>
          </p:nvPr>
        </p:nvSpPr>
        <p:spPr>
          <a:xfrm>
            <a:off x="426112" y="7518730"/>
            <a:ext cx="5040560" cy="1224136"/>
          </a:xfrm>
        </p:spPr>
        <p:txBody>
          <a:bodyPr/>
          <a:lstStyle/>
          <a:p>
            <a:pPr algn="l"/>
            <a:r>
              <a:rPr lang="zh-TW" altLang="en-US" dirty="0">
                <a:latin typeface="標楷體" panose="03000509000000000000" pitchFamily="65" charset="-120"/>
                <a:ea typeface="標楷體" panose="03000509000000000000" pitchFamily="65" charset="-120"/>
              </a:rPr>
              <a:t>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HTML</a:t>
            </a:r>
            <a:r>
              <a:rPr lang="zh-TW" altLang="en-US" dirty="0">
                <a:latin typeface="標楷體" panose="03000509000000000000" pitchFamily="65" charset="-120"/>
                <a:ea typeface="標楷體" panose="03000509000000000000" pitchFamily="65" charset="-12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CSS</a:t>
            </a:r>
            <a:r>
              <a:rPr lang="zh-TW" altLang="en-US" dirty="0">
                <a:latin typeface="標楷體" panose="03000509000000000000" pitchFamily="65" charset="-120"/>
                <a:ea typeface="標楷體" panose="03000509000000000000" pitchFamily="65" charset="-12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JavaScript</a:t>
            </a:r>
            <a:r>
              <a:rPr lang="zh-TW" altLang="en-US" dirty="0">
                <a:latin typeface="標楷體" panose="03000509000000000000" pitchFamily="65" charset="-120"/>
                <a:ea typeface="標楷體" panose="03000509000000000000" pitchFamily="65" charset="-120"/>
              </a:rPr>
              <a:t>去進行網頁的製作，並在其中學以致用。</a:t>
            </a:r>
          </a:p>
        </p:txBody>
      </p:sp>
      <p:sp>
        <p:nvSpPr>
          <p:cNvPr id="14" name="文字版面配置區 13">
            <a:extLst>
              <a:ext uri="{FF2B5EF4-FFF2-40B4-BE49-F238E27FC236}">
                <a16:creationId xmlns:a16="http://schemas.microsoft.com/office/drawing/2014/main" id="{B8267C47-54C9-42D9-BB97-D565D3627DDE}"/>
              </a:ext>
            </a:extLst>
          </p:cNvPr>
          <p:cNvSpPr>
            <a:spLocks noGrp="1"/>
          </p:cNvSpPr>
          <p:nvPr>
            <p:ph type="body" sz="quarter" idx="21"/>
          </p:nvPr>
        </p:nvSpPr>
        <p:spPr/>
        <p:txBody>
          <a:bodyPr/>
          <a:lstStyle/>
          <a:p>
            <a:r>
              <a:rPr lang="zh-TW" altLang="en-US" dirty="0">
                <a:latin typeface="標楷體" panose="03000509000000000000" pitchFamily="65" charset="-120"/>
                <a:ea typeface="標楷體" panose="03000509000000000000" pitchFamily="65" charset="-120"/>
              </a:rPr>
              <a:t>決策</a:t>
            </a:r>
          </a:p>
        </p:txBody>
      </p:sp>
      <p:sp>
        <p:nvSpPr>
          <p:cNvPr id="15" name="文字版面配置區 14">
            <a:extLst>
              <a:ext uri="{FF2B5EF4-FFF2-40B4-BE49-F238E27FC236}">
                <a16:creationId xmlns:a16="http://schemas.microsoft.com/office/drawing/2014/main" id="{906AEEBB-8A89-49E9-A754-09D63CF66C59}"/>
              </a:ext>
            </a:extLst>
          </p:cNvPr>
          <p:cNvSpPr>
            <a:spLocks noGrp="1"/>
          </p:cNvSpPr>
          <p:nvPr>
            <p:ph type="body" sz="quarter" idx="22"/>
          </p:nvPr>
        </p:nvSpPr>
        <p:spPr/>
        <p:txBody>
          <a:bodyPr/>
          <a:lstStyle/>
          <a:p>
            <a:r>
              <a:rPr lang="zh-TW" altLang="en-US" dirty="0">
                <a:latin typeface="標楷體" panose="03000509000000000000" pitchFamily="65" charset="-120"/>
                <a:ea typeface="標楷體" panose="03000509000000000000" pitchFamily="65" charset="-120"/>
              </a:rPr>
              <a:t>架構</a:t>
            </a:r>
          </a:p>
        </p:txBody>
      </p:sp>
      <p:sp>
        <p:nvSpPr>
          <p:cNvPr id="16" name="文字版面配置區 15">
            <a:extLst>
              <a:ext uri="{FF2B5EF4-FFF2-40B4-BE49-F238E27FC236}">
                <a16:creationId xmlns:a16="http://schemas.microsoft.com/office/drawing/2014/main" id="{E9A6AA0D-7B64-4921-A105-05CEA666F728}"/>
              </a:ext>
            </a:extLst>
          </p:cNvPr>
          <p:cNvSpPr>
            <a:spLocks noGrp="1"/>
          </p:cNvSpPr>
          <p:nvPr>
            <p:ph type="body" sz="quarter" idx="23"/>
          </p:nvPr>
        </p:nvSpPr>
        <p:spPr/>
        <p:txBody>
          <a:bodyPr/>
          <a:lstStyle/>
          <a:p>
            <a:r>
              <a:rPr lang="zh-TW" altLang="en-US" dirty="0">
                <a:latin typeface="標楷體" panose="03000509000000000000" pitchFamily="65" charset="-120"/>
                <a:ea typeface="標楷體" panose="03000509000000000000" pitchFamily="65" charset="-120"/>
              </a:rPr>
              <a:t>區域</a:t>
            </a:r>
          </a:p>
        </p:txBody>
      </p:sp>
      <p:sp>
        <p:nvSpPr>
          <p:cNvPr id="17" name="文字版面配置區 16">
            <a:extLst>
              <a:ext uri="{FF2B5EF4-FFF2-40B4-BE49-F238E27FC236}">
                <a16:creationId xmlns:a16="http://schemas.microsoft.com/office/drawing/2014/main" id="{170853F9-DB42-461E-991A-DBB11B561028}"/>
              </a:ext>
            </a:extLst>
          </p:cNvPr>
          <p:cNvSpPr>
            <a:spLocks noGrp="1"/>
          </p:cNvSpPr>
          <p:nvPr>
            <p:ph type="body" sz="quarter" idx="24"/>
          </p:nvPr>
        </p:nvSpPr>
        <p:spPr/>
        <p:txBody>
          <a:bodyPr/>
          <a:lstStyle/>
          <a:p>
            <a:r>
              <a:rPr lang="zh-TW" altLang="en-US" dirty="0">
                <a:latin typeface="標楷體" panose="03000509000000000000" pitchFamily="65" charset="-120"/>
                <a:ea typeface="標楷體" panose="03000509000000000000" pitchFamily="65" charset="-120"/>
              </a:rPr>
              <a:t>語言</a:t>
            </a:r>
          </a:p>
        </p:txBody>
      </p:sp>
      <p:cxnSp>
        <p:nvCxnSpPr>
          <p:cNvPr id="18" name="直線接點 17">
            <a:extLst>
              <a:ext uri="{FF2B5EF4-FFF2-40B4-BE49-F238E27FC236}">
                <a16:creationId xmlns:a16="http://schemas.microsoft.com/office/drawing/2014/main" id="{517BED29-B11F-45B4-9A1B-7DDC653EB147}"/>
              </a:ext>
            </a:extLst>
          </p:cNvPr>
          <p:cNvCxnSpPr/>
          <p:nvPr/>
        </p:nvCxnSpPr>
        <p:spPr>
          <a:xfrm>
            <a:off x="1038363" y="1399084"/>
            <a:ext cx="114172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192B8867-3DAF-42AE-8F2A-41F07E96644E}"/>
              </a:ext>
            </a:extLst>
          </p:cNvPr>
          <p:cNvCxnSpPr/>
          <p:nvPr/>
        </p:nvCxnSpPr>
        <p:spPr>
          <a:xfrm>
            <a:off x="6838950" y="9968036"/>
            <a:ext cx="102248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68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a:xfrm>
            <a:off x="894346" y="237009"/>
            <a:ext cx="16457772" cy="1234083"/>
          </a:xfrm>
        </p:spPr>
        <p:txBody>
          <a:bodyPr>
            <a:normAutofit/>
          </a:bodyPr>
          <a:lstStyle/>
          <a:p>
            <a:r>
              <a:rPr kumimoji="1" lang="zh-TW" altLang="en-US" b="1" dirty="0">
                <a:latin typeface="標楷體" panose="03000509000000000000" pitchFamily="65" charset="-120"/>
                <a:ea typeface="標楷體" panose="03000509000000000000" pitchFamily="65" charset="-120"/>
              </a:rPr>
              <a:t>區域</a:t>
            </a:r>
            <a:endParaRPr kumimoji="1" lang="ja-JP" altLang="en-US" b="1" dirty="0">
              <a:latin typeface="標楷體" panose="03000509000000000000" pitchFamily="65" charset="-120"/>
              <a:ea typeface="標楷體" panose="03000509000000000000" pitchFamily="65" charset="-120"/>
            </a:endParaRPr>
          </a:p>
        </p:txBody>
      </p:sp>
      <p:sp>
        <p:nvSpPr>
          <p:cNvPr id="4" name="フッター プレースホルダー 3"/>
          <p:cNvSpPr>
            <a:spLocks noGrp="1"/>
          </p:cNvSpPr>
          <p:nvPr>
            <p:ph type="ftr" sz="quarter" idx="10"/>
          </p:nvPr>
        </p:nvSpPr>
        <p:spPr/>
        <p:txBody>
          <a:bodyPr/>
          <a:lstStyle/>
          <a:p>
            <a:pPr algn="r"/>
            <a:r>
              <a:rPr lang="en-US" altLang="zh-TW" dirty="0">
                <a:solidFill>
                  <a:schemeClr val="bg1">
                    <a:alpha val="80000"/>
                  </a:schemeClr>
                </a:solidFill>
                <a:latin typeface="標楷體" panose="03000509000000000000" pitchFamily="65" charset="-120"/>
                <a:ea typeface="標楷體" panose="03000509000000000000" pitchFamily="65" charset="-120"/>
              </a:rPr>
              <a:t>-</a:t>
            </a:r>
            <a:endParaRPr lang="ja-JP" altLang="en-US" dirty="0">
              <a:solidFill>
                <a:schemeClr val="bg1">
                  <a:alpha val="80000"/>
                </a:schemeClr>
              </a:solidFill>
              <a:latin typeface="標楷體" panose="03000509000000000000" pitchFamily="65" charset="-120"/>
              <a:ea typeface="標楷體" panose="03000509000000000000" pitchFamily="65" charset="-120"/>
            </a:endParaRPr>
          </a:p>
        </p:txBody>
      </p:sp>
      <p:sp>
        <p:nvSpPr>
          <p:cNvPr id="5" name="スライド番号プレースホルダー 4"/>
          <p:cNvSpPr>
            <a:spLocks noGrp="1"/>
          </p:cNvSpPr>
          <p:nvPr>
            <p:ph type="sldNum" sz="quarter" idx="11"/>
          </p:nvPr>
        </p:nvSpPr>
        <p:spPr/>
        <p:txBody>
          <a:bodyPr/>
          <a:lstStyle/>
          <a:p>
            <a:r>
              <a:rPr lang="en-US" altLang="zh-TW" dirty="0">
                <a:latin typeface="標楷體" panose="03000509000000000000" pitchFamily="65" charset="-120"/>
                <a:ea typeface="標楷體" panose="03000509000000000000" pitchFamily="65" charset="-120"/>
              </a:rPr>
              <a:t>5</a:t>
            </a:r>
            <a:endParaRPr lang="ja-JP" altLang="en-US" dirty="0">
              <a:latin typeface="標楷體" panose="03000509000000000000" pitchFamily="65" charset="-120"/>
              <a:ea typeface="標楷體" panose="03000509000000000000" pitchFamily="65" charset="-120"/>
            </a:endParaRPr>
          </a:p>
        </p:txBody>
      </p:sp>
      <p:sp>
        <p:nvSpPr>
          <p:cNvPr id="19" name="テキスト プレースホルダー 18"/>
          <p:cNvSpPr>
            <a:spLocks noGrp="1"/>
          </p:cNvSpPr>
          <p:nvPr>
            <p:ph type="body" sz="quarter" idx="12"/>
          </p:nvPr>
        </p:nvSpPr>
        <p:spPr/>
        <p:txBody>
          <a:bodyPr/>
          <a:lstStyle/>
          <a:p>
            <a:r>
              <a:rPr lang="en-US" altLang="zh-TW" dirty="0">
                <a:solidFill>
                  <a:schemeClr val="bg1">
                    <a:alpha val="80000"/>
                  </a:schemeClr>
                </a:solidFill>
                <a:latin typeface="標楷體" panose="03000509000000000000" pitchFamily="65" charset="-120"/>
                <a:ea typeface="標楷體" panose="03000509000000000000" pitchFamily="65" charset="-120"/>
              </a:rPr>
              <a:t>-</a:t>
            </a:r>
            <a:endParaRPr kumimoji="1" lang="ja-JP" altLang="en-US" dirty="0">
              <a:solidFill>
                <a:schemeClr val="bg1">
                  <a:alpha val="80000"/>
                </a:schemeClr>
              </a:solidFill>
              <a:latin typeface="標楷體" panose="03000509000000000000" pitchFamily="65" charset="-120"/>
              <a:ea typeface="標楷體" panose="03000509000000000000" pitchFamily="65" charset="-120"/>
            </a:endParaRPr>
          </a:p>
        </p:txBody>
      </p:sp>
      <p:sp>
        <p:nvSpPr>
          <p:cNvPr id="21" name="テキスト プレースホルダー 20"/>
          <p:cNvSpPr>
            <a:spLocks noGrp="1"/>
          </p:cNvSpPr>
          <p:nvPr>
            <p:ph type="body" sz="quarter" idx="14"/>
          </p:nvPr>
        </p:nvSpPr>
        <p:spPr>
          <a:xfrm>
            <a:off x="11297243" y="2004573"/>
            <a:ext cx="4680520" cy="877816"/>
          </a:xfrm>
        </p:spPr>
        <p:txBody>
          <a:bodyPr/>
          <a:lstStyle/>
          <a:p>
            <a:pPr algn="ctr"/>
            <a:r>
              <a:rPr lang="zh-TW" altLang="en-US" sz="4000" dirty="0">
                <a:latin typeface="標楷體" panose="03000509000000000000" pitchFamily="65" charset="-120"/>
                <a:ea typeface="標楷體" panose="03000509000000000000" pitchFamily="65" charset="-120"/>
              </a:rPr>
              <a:t>都市道路</a:t>
            </a:r>
            <a:endParaRPr kumimoji="1" lang="ja-JP" altLang="en-US" sz="4000" dirty="0">
              <a:latin typeface="標楷體" panose="03000509000000000000" pitchFamily="65" charset="-120"/>
              <a:ea typeface="標楷體" panose="03000509000000000000" pitchFamily="65" charset="-120"/>
            </a:endParaRPr>
          </a:p>
        </p:txBody>
      </p:sp>
      <p:sp>
        <p:nvSpPr>
          <p:cNvPr id="23" name="テキスト プレースホルダー 22"/>
          <p:cNvSpPr>
            <a:spLocks noGrp="1"/>
          </p:cNvSpPr>
          <p:nvPr>
            <p:ph type="body" sz="quarter" idx="18"/>
          </p:nvPr>
        </p:nvSpPr>
        <p:spPr>
          <a:xfrm>
            <a:off x="1038363" y="1927098"/>
            <a:ext cx="4680520" cy="926380"/>
          </a:xfrm>
        </p:spPr>
        <p:txBody>
          <a:bodyPr/>
          <a:lstStyle/>
          <a:p>
            <a:pPr algn="ctr"/>
            <a:r>
              <a:rPr lang="zh-TW" altLang="en-US" sz="4000" dirty="0">
                <a:latin typeface="標楷體" panose="03000509000000000000" pitchFamily="65" charset="-120"/>
                <a:ea typeface="標楷體" panose="03000509000000000000" pitchFamily="65" charset="-120"/>
              </a:rPr>
              <a:t>高速公路</a:t>
            </a:r>
            <a:endParaRPr kumimoji="1" lang="ja-JP" altLang="en-US" sz="4000" dirty="0">
              <a:latin typeface="標楷體" panose="03000509000000000000" pitchFamily="65" charset="-120"/>
              <a:ea typeface="標楷體" panose="03000509000000000000" pitchFamily="65" charset="-120"/>
            </a:endParaRPr>
          </a:p>
        </p:txBody>
      </p:sp>
      <p:sp>
        <p:nvSpPr>
          <p:cNvPr id="25" name="テキスト プレースホルダー 24"/>
          <p:cNvSpPr>
            <a:spLocks noGrp="1"/>
          </p:cNvSpPr>
          <p:nvPr>
            <p:ph type="body" sz="quarter" idx="21"/>
          </p:nvPr>
        </p:nvSpPr>
        <p:spPr>
          <a:xfrm>
            <a:off x="11480552" y="5519441"/>
            <a:ext cx="4680520" cy="877818"/>
          </a:xfrm>
        </p:spPr>
        <p:txBody>
          <a:bodyPr/>
          <a:lstStyle/>
          <a:p>
            <a:pPr algn="ctr"/>
            <a:r>
              <a:rPr lang="zh-TW" altLang="en-US" sz="4000" dirty="0">
                <a:latin typeface="標楷體" panose="03000509000000000000" pitchFamily="65" charset="-120"/>
                <a:ea typeface="標楷體" panose="03000509000000000000" pitchFamily="65" charset="-120"/>
              </a:rPr>
              <a:t>山路</a:t>
            </a:r>
            <a:endParaRPr kumimoji="1" lang="ja-JP" altLang="en-US" sz="4000" dirty="0">
              <a:latin typeface="標楷體" panose="03000509000000000000" pitchFamily="65" charset="-120"/>
              <a:ea typeface="標楷體" panose="03000509000000000000" pitchFamily="65" charset="-120"/>
            </a:endParaRPr>
          </a:p>
        </p:txBody>
      </p:sp>
      <p:cxnSp>
        <p:nvCxnSpPr>
          <p:cNvPr id="3" name="直線接點 2">
            <a:extLst>
              <a:ext uri="{FF2B5EF4-FFF2-40B4-BE49-F238E27FC236}">
                <a16:creationId xmlns:a16="http://schemas.microsoft.com/office/drawing/2014/main" id="{874AA5F3-BDEC-4E02-8F2C-EB076D1594E3}"/>
              </a:ext>
            </a:extLst>
          </p:cNvPr>
          <p:cNvCxnSpPr/>
          <p:nvPr/>
        </p:nvCxnSpPr>
        <p:spPr>
          <a:xfrm>
            <a:off x="1038363" y="1399084"/>
            <a:ext cx="114172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0AF9EC8A-0F74-4D4E-A070-E90587762E7A}"/>
              </a:ext>
            </a:extLst>
          </p:cNvPr>
          <p:cNvCxnSpPr/>
          <p:nvPr/>
        </p:nvCxnSpPr>
        <p:spPr>
          <a:xfrm>
            <a:off x="6838950" y="9968036"/>
            <a:ext cx="102248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id="{25E983F9-8C18-4B69-93B0-EED18B9DE24C}"/>
              </a:ext>
            </a:extLst>
          </p:cNvPr>
          <p:cNvCxnSpPr>
            <a:cxnSpLocks/>
          </p:cNvCxnSpPr>
          <p:nvPr/>
        </p:nvCxnSpPr>
        <p:spPr>
          <a:xfrm flipH="1">
            <a:off x="12557383" y="2816848"/>
            <a:ext cx="21602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26" name="Picture 2" descr="High angle shot of a big highway with multiple roads and a train riding through the central road Free Photo">
            <a:extLst>
              <a:ext uri="{FF2B5EF4-FFF2-40B4-BE49-F238E27FC236}">
                <a16:creationId xmlns:a16="http://schemas.microsoft.com/office/drawing/2014/main" id="{2B5C4B08-2DDC-4572-A8E2-DD7D64F6C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632" y="3091561"/>
            <a:ext cx="4389982" cy="24684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t road in a forest captured on a rainy day during the autumn Free Photo">
            <a:extLst>
              <a:ext uri="{FF2B5EF4-FFF2-40B4-BE49-F238E27FC236}">
                <a16:creationId xmlns:a16="http://schemas.microsoft.com/office/drawing/2014/main" id="{7DB9F530-3130-4840-B4A9-51E21C4C2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7837" y="6616645"/>
            <a:ext cx="4385949" cy="2467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rge building surrounded by others in front of the street Free Photo">
            <a:extLst>
              <a:ext uri="{FF2B5EF4-FFF2-40B4-BE49-F238E27FC236}">
                <a16:creationId xmlns:a16="http://schemas.microsoft.com/office/drawing/2014/main" id="{B0F28B0C-A805-473B-BB14-9DDCD490DC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3011" y="3111643"/>
            <a:ext cx="4404752" cy="2540037"/>
          </a:xfrm>
          <a:prstGeom prst="rect">
            <a:avLst/>
          </a:prstGeom>
          <a:noFill/>
          <a:extLst>
            <a:ext uri="{909E8E84-426E-40DD-AFC4-6F175D3DCCD1}">
              <a14:hiddenFill xmlns:a14="http://schemas.microsoft.com/office/drawing/2010/main">
                <a:solidFill>
                  <a:srgbClr val="FFFFFF"/>
                </a:solidFill>
              </a14:hiddenFill>
            </a:ext>
          </a:extLst>
        </p:spPr>
      </p:pic>
      <p:sp>
        <p:nvSpPr>
          <p:cNvPr id="32" name="文字方塊 31">
            <a:extLst>
              <a:ext uri="{FF2B5EF4-FFF2-40B4-BE49-F238E27FC236}">
                <a16:creationId xmlns:a16="http://schemas.microsoft.com/office/drawing/2014/main" id="{EE8A21F2-4185-45A5-AEE3-F8D1533D2DC3}"/>
              </a:ext>
            </a:extLst>
          </p:cNvPr>
          <p:cNvSpPr txBox="1"/>
          <p:nvPr/>
        </p:nvSpPr>
        <p:spPr>
          <a:xfrm>
            <a:off x="13391678" y="9522051"/>
            <a:ext cx="5441608" cy="369332"/>
          </a:xfrm>
          <a:prstGeom prst="rect">
            <a:avLst/>
          </a:prstGeom>
          <a:noFill/>
        </p:spPr>
        <p:txBody>
          <a:bodyPr wrap="square" rtlCol="0">
            <a:spAutoFit/>
          </a:bodyPr>
          <a:lstStyle/>
          <a:p>
            <a:r>
              <a:rPr lang="en-US" altLang="zh-TW" sz="1800" b="0" i="0" dirty="0">
                <a:effectLst/>
                <a:latin typeface="Open Sans" panose="020B0606030504020204" pitchFamily="34" charset="0"/>
              </a:rPr>
              <a:t>(</a:t>
            </a:r>
            <a:r>
              <a:rPr lang="en-US" altLang="zh-TW" sz="1800" b="0" i="0" dirty="0">
                <a:effectLst/>
                <a:latin typeface="Times New Roman" panose="02020603050405020304" pitchFamily="18" charset="0"/>
                <a:cs typeface="Times New Roman" panose="02020603050405020304" pitchFamily="18" charset="0"/>
              </a:rPr>
              <a:t>Image by </a:t>
            </a:r>
            <a:r>
              <a:rPr lang="en-US" altLang="zh-TW" sz="1800" b="0" i="0" dirty="0" err="1">
                <a:effectLst/>
                <a:latin typeface="Times New Roman" panose="02020603050405020304" pitchFamily="18" charset="0"/>
                <a:cs typeface="Times New Roman" panose="02020603050405020304" pitchFamily="18" charset="0"/>
                <a:hlinkClick r:id="rId5"/>
              </a:rPr>
              <a:t>wirestock</a:t>
            </a:r>
            <a:r>
              <a:rPr lang="en-US" altLang="zh-TW" sz="1800" b="0" i="0" u="sng" dirty="0" err="1">
                <a:solidFill>
                  <a:srgbClr val="191B26"/>
                </a:solidFill>
                <a:effectLst/>
                <a:latin typeface="Times New Roman" panose="02020603050405020304" pitchFamily="18" charset="0"/>
                <a:cs typeface="Times New Roman" panose="02020603050405020304" pitchFamily="18" charset="0"/>
              </a:rPr>
              <a:t>i</a:t>
            </a:r>
            <a:r>
              <a:rPr lang="en-US" altLang="zh-TW" sz="1800" b="0" i="0" dirty="0" err="1">
                <a:effectLst/>
                <a:latin typeface="Times New Roman" panose="02020603050405020304" pitchFamily="18" charset="0"/>
                <a:cs typeface="Times New Roman" panose="02020603050405020304" pitchFamily="18" charset="0"/>
              </a:rPr>
              <a:t>from</a:t>
            </a:r>
            <a:r>
              <a:rPr lang="en-US" altLang="zh-TW" sz="1800" b="0" i="0" dirty="0">
                <a:effectLst/>
                <a:latin typeface="Times New Roman" panose="02020603050405020304" pitchFamily="18" charset="0"/>
                <a:cs typeface="Times New Roman" panose="02020603050405020304" pitchFamily="18" charset="0"/>
              </a:rPr>
              <a:t> </a:t>
            </a:r>
            <a:r>
              <a:rPr lang="en-US" altLang="zh-TW" sz="1800" b="0" i="0" dirty="0">
                <a:effectLst/>
                <a:latin typeface="Times New Roman" panose="02020603050405020304" pitchFamily="18" charset="0"/>
                <a:cs typeface="Times New Roman" panose="02020603050405020304" pitchFamily="18" charset="0"/>
                <a:hlinkClick r:id="rId5"/>
              </a:rPr>
              <a:t>freepik.com</a:t>
            </a:r>
            <a:r>
              <a:rPr lang="en-US" altLang="zh-TW" sz="1800" b="0" i="0" dirty="0">
                <a:effectLst/>
                <a:latin typeface="Open Sans" panose="020B0606030504020204" pitchFamily="34" charset="0"/>
              </a:rPr>
              <a:t>)</a:t>
            </a:r>
            <a:endParaRPr lang="zh-TW" altLang="en-US" sz="1800" dirty="0"/>
          </a:p>
        </p:txBody>
      </p:sp>
      <p:cxnSp>
        <p:nvCxnSpPr>
          <p:cNvPr id="34" name="直線接點 33">
            <a:extLst>
              <a:ext uri="{FF2B5EF4-FFF2-40B4-BE49-F238E27FC236}">
                <a16:creationId xmlns:a16="http://schemas.microsoft.com/office/drawing/2014/main" id="{DFAFFE89-5604-4732-A298-90C55B414224}"/>
              </a:ext>
            </a:extLst>
          </p:cNvPr>
          <p:cNvCxnSpPr>
            <a:cxnSpLocks/>
          </p:cNvCxnSpPr>
          <p:nvPr/>
        </p:nvCxnSpPr>
        <p:spPr>
          <a:xfrm flipH="1">
            <a:off x="12911042" y="6229117"/>
            <a:ext cx="21602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E9630EEF-029C-4ED4-BE5D-06DC782E2243}"/>
              </a:ext>
            </a:extLst>
          </p:cNvPr>
          <p:cNvCxnSpPr>
            <a:cxnSpLocks/>
          </p:cNvCxnSpPr>
          <p:nvPr/>
        </p:nvCxnSpPr>
        <p:spPr>
          <a:xfrm flipH="1">
            <a:off x="2298503" y="2803989"/>
            <a:ext cx="21602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7487DB6C-7769-43AE-A778-45B60A64C9B9}"/>
              </a:ext>
            </a:extLst>
          </p:cNvPr>
          <p:cNvSpPr txBox="1"/>
          <p:nvPr/>
        </p:nvSpPr>
        <p:spPr>
          <a:xfrm>
            <a:off x="6417874" y="3923643"/>
            <a:ext cx="4320480" cy="3539430"/>
          </a:xfrm>
          <a:prstGeom prst="rect">
            <a:avLst/>
          </a:prstGeom>
          <a:noFill/>
        </p:spPr>
        <p:txBody>
          <a:bodyPr wrap="square" rtlCol="0">
            <a:spAutoFit/>
          </a:bodyPr>
          <a:lstStyle/>
          <a:p>
            <a:pPr indent="792000"/>
            <a:r>
              <a:rPr lang="zh-TW" altLang="en-US" dirty="0">
                <a:latin typeface="標楷體" panose="03000509000000000000" pitchFamily="65" charset="-120"/>
                <a:ea typeface="標楷體" panose="03000509000000000000" pitchFamily="65" charset="-120"/>
              </a:rPr>
              <a:t>都市道路、高速公路、山路、隧道，都是大眾會使用的道路，潛在危機就有好幾種，因此需要從這幾個大方向去思考會有甚麼狀況並讓危機傷害降至最少。</a:t>
            </a:r>
          </a:p>
        </p:txBody>
      </p:sp>
      <p:sp>
        <p:nvSpPr>
          <p:cNvPr id="20" name="テキスト プレースホルダー 22">
            <a:extLst>
              <a:ext uri="{FF2B5EF4-FFF2-40B4-BE49-F238E27FC236}">
                <a16:creationId xmlns:a16="http://schemas.microsoft.com/office/drawing/2014/main" id="{66A30A73-5E2C-41C5-AE0C-9A1862C2EB5C}"/>
              </a:ext>
            </a:extLst>
          </p:cNvPr>
          <p:cNvSpPr txBox="1">
            <a:spLocks/>
          </p:cNvSpPr>
          <p:nvPr/>
        </p:nvSpPr>
        <p:spPr>
          <a:xfrm>
            <a:off x="1021127" y="5776852"/>
            <a:ext cx="4680520" cy="926380"/>
          </a:xfrm>
          <a:prstGeom prst="rect">
            <a:avLst/>
          </a:prstGeom>
          <a:noFill/>
        </p:spPr>
        <p:txBody>
          <a:bodyPr vert="horz" lIns="163275" tIns="81638" rIns="163275" bIns="81638" rtlCol="0">
            <a:noAutofit/>
          </a:bodyPr>
          <a:lstStyle>
            <a:lvl1pPr marL="0" indent="0" algn="l" defTabSz="1632753" rtl="0" eaLnBrk="1" latinLnBrk="0" hangingPunct="1">
              <a:lnSpc>
                <a:spcPct val="100000"/>
              </a:lnSpc>
              <a:spcBef>
                <a:spcPts val="0"/>
              </a:spcBef>
              <a:buFont typeface="Arial" panose="020B0604020202020204" pitchFamily="34" charset="0"/>
              <a:buNone/>
              <a:defRPr kumimoji="1" sz="2400" kern="1200" baseline="0">
                <a:solidFill>
                  <a:schemeClr val="tx1">
                    <a:alpha val="90000"/>
                  </a:schemeClr>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algn="ctr"/>
            <a:r>
              <a:rPr lang="zh-TW" altLang="en-US" sz="4000" dirty="0">
                <a:latin typeface="標楷體" panose="03000509000000000000" pitchFamily="65" charset="-120"/>
                <a:ea typeface="標楷體" panose="03000509000000000000" pitchFamily="65" charset="-120"/>
              </a:rPr>
              <a:t>隧道</a:t>
            </a:r>
            <a:endParaRPr lang="ja-JP" altLang="en-US" sz="4000" dirty="0">
              <a:latin typeface="標楷體" panose="03000509000000000000" pitchFamily="65" charset="-120"/>
              <a:ea typeface="標楷體" panose="03000509000000000000" pitchFamily="65" charset="-120"/>
            </a:endParaRPr>
          </a:p>
        </p:txBody>
      </p:sp>
      <p:cxnSp>
        <p:nvCxnSpPr>
          <p:cNvPr id="22" name="直線接點 21">
            <a:extLst>
              <a:ext uri="{FF2B5EF4-FFF2-40B4-BE49-F238E27FC236}">
                <a16:creationId xmlns:a16="http://schemas.microsoft.com/office/drawing/2014/main" id="{C82B18B9-7E16-46E9-85BA-B1933107226C}"/>
              </a:ext>
            </a:extLst>
          </p:cNvPr>
          <p:cNvCxnSpPr>
            <a:cxnSpLocks/>
          </p:cNvCxnSpPr>
          <p:nvPr/>
        </p:nvCxnSpPr>
        <p:spPr>
          <a:xfrm flipH="1">
            <a:off x="2281267" y="6503254"/>
            <a:ext cx="21602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6" name="圖片 5">
            <a:extLst>
              <a:ext uri="{FF2B5EF4-FFF2-40B4-BE49-F238E27FC236}">
                <a16:creationId xmlns:a16="http://schemas.microsoft.com/office/drawing/2014/main" id="{D8BD22EC-7DE0-4864-89CD-1FA5E8831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3632" y="6703232"/>
            <a:ext cx="4424453" cy="2496399"/>
          </a:xfrm>
          <a:prstGeom prst="rect">
            <a:avLst/>
          </a:prstGeom>
        </p:spPr>
      </p:pic>
    </p:spTree>
    <p:extLst>
      <p:ext uri="{BB962C8B-B14F-4D97-AF65-F5344CB8AC3E}">
        <p14:creationId xmlns:p14="http://schemas.microsoft.com/office/powerpoint/2010/main" val="574908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a:xfrm>
            <a:off x="894346" y="237009"/>
            <a:ext cx="16457772" cy="1234083"/>
          </a:xfrm>
        </p:spPr>
        <p:txBody>
          <a:bodyPr/>
          <a:lstStyle/>
          <a:p>
            <a:r>
              <a:rPr lang="zh-TW" altLang="en-US" b="1" dirty="0">
                <a:latin typeface="標楷體" panose="03000509000000000000" pitchFamily="65" charset="-120"/>
                <a:ea typeface="標楷體" panose="03000509000000000000" pitchFamily="65" charset="-120"/>
              </a:rPr>
              <a:t>決策</a:t>
            </a:r>
            <a:endParaRPr kumimoji="1" lang="ja-JP" altLang="en-US" b="1" dirty="0">
              <a:latin typeface="標楷體" panose="03000509000000000000" pitchFamily="65" charset="-120"/>
              <a:ea typeface="標楷體" panose="03000509000000000000" pitchFamily="65" charset="-120"/>
            </a:endParaRPr>
          </a:p>
        </p:txBody>
      </p:sp>
      <p:sp>
        <p:nvSpPr>
          <p:cNvPr id="3" name="フッター プレースホルダー 2"/>
          <p:cNvSpPr>
            <a:spLocks noGrp="1"/>
          </p:cNvSpPr>
          <p:nvPr>
            <p:ph type="ftr" sz="quarter" idx="10"/>
          </p:nvPr>
        </p:nvSpPr>
        <p:spPr/>
        <p:txBody>
          <a:bodyPr/>
          <a:lstStyle/>
          <a:p>
            <a:pPr algn="r"/>
            <a:r>
              <a:rPr lang="en-US" altLang="zh-TW" dirty="0">
                <a:solidFill>
                  <a:schemeClr val="bg1">
                    <a:alpha val="80000"/>
                  </a:schemeClr>
                </a:solidFill>
                <a:latin typeface="標楷體" panose="03000509000000000000" pitchFamily="65" charset="-120"/>
                <a:ea typeface="標楷體" panose="03000509000000000000" pitchFamily="65" charset="-120"/>
              </a:rPr>
              <a:t>-</a:t>
            </a:r>
            <a:endParaRPr lang="ja-JP" altLang="en-US" dirty="0">
              <a:solidFill>
                <a:schemeClr val="bg1">
                  <a:alpha val="80000"/>
                </a:schemeClr>
              </a:solidFill>
              <a:latin typeface="標楷體" panose="03000509000000000000" pitchFamily="65" charset="-120"/>
              <a:ea typeface="標楷體" panose="03000509000000000000" pitchFamily="65" charset="-120"/>
            </a:endParaRPr>
          </a:p>
        </p:txBody>
      </p:sp>
      <p:sp>
        <p:nvSpPr>
          <p:cNvPr id="4" name="スライド番号プレースホルダー 3"/>
          <p:cNvSpPr>
            <a:spLocks noGrp="1"/>
          </p:cNvSpPr>
          <p:nvPr>
            <p:ph type="sldNum" sz="quarter" idx="11"/>
          </p:nvPr>
        </p:nvSpPr>
        <p:spPr/>
        <p:txBody>
          <a:bodyPr/>
          <a:lstStyle/>
          <a:p>
            <a:r>
              <a:rPr lang="en-US" altLang="zh-TW" dirty="0">
                <a:latin typeface="標楷體" panose="03000509000000000000" pitchFamily="65" charset="-120"/>
                <a:ea typeface="標楷體" panose="03000509000000000000" pitchFamily="65" charset="-120"/>
              </a:rPr>
              <a:t>6</a:t>
            </a:r>
            <a:endParaRPr lang="ja-JP" altLang="en-US" dirty="0">
              <a:latin typeface="標楷體" panose="03000509000000000000" pitchFamily="65" charset="-120"/>
              <a:ea typeface="標楷體" panose="03000509000000000000" pitchFamily="65" charset="-120"/>
            </a:endParaRPr>
          </a:p>
        </p:txBody>
      </p:sp>
      <p:sp>
        <p:nvSpPr>
          <p:cNvPr id="13" name="テキスト プレースホルダー 12"/>
          <p:cNvSpPr>
            <a:spLocks noGrp="1"/>
          </p:cNvSpPr>
          <p:nvPr>
            <p:ph type="body" sz="quarter" idx="12"/>
          </p:nvPr>
        </p:nvSpPr>
        <p:spPr/>
        <p:txBody>
          <a:bodyPr/>
          <a:lstStyle/>
          <a:p>
            <a:r>
              <a:rPr lang="en-US" altLang="zh-TW" dirty="0">
                <a:solidFill>
                  <a:schemeClr val="bg1">
                    <a:alpha val="80000"/>
                  </a:schemeClr>
                </a:solidFill>
                <a:latin typeface="標楷體" panose="03000509000000000000" pitchFamily="65" charset="-120"/>
                <a:ea typeface="標楷體" panose="03000509000000000000" pitchFamily="65" charset="-120"/>
              </a:rPr>
              <a:t>-</a:t>
            </a:r>
            <a:endParaRPr kumimoji="1" lang="ja-JP" altLang="en-US" dirty="0">
              <a:solidFill>
                <a:schemeClr val="bg1">
                  <a:alpha val="80000"/>
                </a:schemeClr>
              </a:solidFill>
              <a:latin typeface="標楷體" panose="03000509000000000000" pitchFamily="65" charset="-120"/>
              <a:ea typeface="標楷體" panose="03000509000000000000" pitchFamily="65" charset="-120"/>
            </a:endParaRPr>
          </a:p>
        </p:txBody>
      </p:sp>
      <p:cxnSp>
        <p:nvCxnSpPr>
          <p:cNvPr id="5" name="直線接點 4">
            <a:extLst>
              <a:ext uri="{FF2B5EF4-FFF2-40B4-BE49-F238E27FC236}">
                <a16:creationId xmlns:a16="http://schemas.microsoft.com/office/drawing/2014/main" id="{F93F53D9-821E-4BD7-9EEB-DC65E020F6B1}"/>
              </a:ext>
            </a:extLst>
          </p:cNvPr>
          <p:cNvCxnSpPr/>
          <p:nvPr/>
        </p:nvCxnSpPr>
        <p:spPr>
          <a:xfrm>
            <a:off x="1038363" y="1471092"/>
            <a:ext cx="11273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863C5CAB-5A03-4CF2-8E00-1B38E95BA5FD}"/>
              </a:ext>
            </a:extLst>
          </p:cNvPr>
          <p:cNvCxnSpPr>
            <a:cxnSpLocks/>
          </p:cNvCxnSpPr>
          <p:nvPr/>
        </p:nvCxnSpPr>
        <p:spPr>
          <a:xfrm>
            <a:off x="6881757" y="9910216"/>
            <a:ext cx="1032634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6E42451B-0F87-4246-B71C-7F59B36856E7}"/>
              </a:ext>
            </a:extLst>
          </p:cNvPr>
          <p:cNvSpPr/>
          <p:nvPr/>
        </p:nvSpPr>
        <p:spPr>
          <a:xfrm>
            <a:off x="1873258" y="5812854"/>
            <a:ext cx="5008499" cy="2507133"/>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4" name="矩形 23">
            <a:extLst>
              <a:ext uri="{FF2B5EF4-FFF2-40B4-BE49-F238E27FC236}">
                <a16:creationId xmlns:a16="http://schemas.microsoft.com/office/drawing/2014/main" id="{8AB7970C-955F-450E-83C5-6A4224D33D88}"/>
              </a:ext>
            </a:extLst>
          </p:cNvPr>
          <p:cNvSpPr/>
          <p:nvPr/>
        </p:nvSpPr>
        <p:spPr>
          <a:xfrm>
            <a:off x="2207704" y="5675933"/>
            <a:ext cx="4674053" cy="2507133"/>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2" name="橢圓 1">
            <a:extLst>
              <a:ext uri="{FF2B5EF4-FFF2-40B4-BE49-F238E27FC236}">
                <a16:creationId xmlns:a16="http://schemas.microsoft.com/office/drawing/2014/main" id="{D236ECE0-7ECA-4519-80A8-7AC1A660F921}"/>
              </a:ext>
            </a:extLst>
          </p:cNvPr>
          <p:cNvSpPr/>
          <p:nvPr/>
        </p:nvSpPr>
        <p:spPr>
          <a:xfrm>
            <a:off x="2230439" y="2046933"/>
            <a:ext cx="4320480" cy="3312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b="1" dirty="0">
                <a:latin typeface="標楷體" panose="03000509000000000000" pitchFamily="65" charset="-120"/>
                <a:ea typeface="標楷體" panose="03000509000000000000" pitchFamily="65" charset="-120"/>
              </a:rPr>
              <a:t>主觀想法</a:t>
            </a:r>
          </a:p>
        </p:txBody>
      </p:sp>
      <p:sp>
        <p:nvSpPr>
          <p:cNvPr id="19" name="橢圓 18">
            <a:extLst>
              <a:ext uri="{FF2B5EF4-FFF2-40B4-BE49-F238E27FC236}">
                <a16:creationId xmlns:a16="http://schemas.microsoft.com/office/drawing/2014/main" id="{78C841B5-C197-4BAF-B1F0-E54E07E1E1B4}"/>
              </a:ext>
            </a:extLst>
          </p:cNvPr>
          <p:cNvSpPr/>
          <p:nvPr/>
        </p:nvSpPr>
        <p:spPr>
          <a:xfrm>
            <a:off x="2253860" y="6308609"/>
            <a:ext cx="4320479" cy="331259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b="1" dirty="0">
                <a:latin typeface="標楷體" panose="03000509000000000000" pitchFamily="65" charset="-120"/>
                <a:ea typeface="標楷體" panose="03000509000000000000" pitchFamily="65" charset="-120"/>
              </a:rPr>
              <a:t>決策</a:t>
            </a:r>
          </a:p>
        </p:txBody>
      </p:sp>
      <p:pic>
        <p:nvPicPr>
          <p:cNvPr id="1026" name="Picture 2" descr="Chain free icon">
            <a:extLst>
              <a:ext uri="{FF2B5EF4-FFF2-40B4-BE49-F238E27FC236}">
                <a16:creationId xmlns:a16="http://schemas.microsoft.com/office/drawing/2014/main" id="{C8E1F791-715E-4F12-B7B2-ABF8ED8F6A5E}"/>
              </a:ext>
            </a:extLst>
          </p:cNvPr>
          <p:cNvPicPr>
            <a:picLocks noChangeAspect="1" noChangeArrowheads="1"/>
          </p:cNvPicPr>
          <p:nvPr/>
        </p:nvPicPr>
        <p:blipFill>
          <a:blip r:embed="rId2" cstate="print">
            <a:lum bright="70000" contrast="-70000"/>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3997696" y="5423873"/>
            <a:ext cx="832806" cy="83280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0D8DD3D-255E-41C5-A62B-8FB83DB56A5C}"/>
              </a:ext>
            </a:extLst>
          </p:cNvPr>
          <p:cNvSpPr txBox="1"/>
          <p:nvPr/>
        </p:nvSpPr>
        <p:spPr>
          <a:xfrm>
            <a:off x="10474030" y="4711452"/>
            <a:ext cx="4285799" cy="2062103"/>
          </a:xfrm>
          <a:prstGeom prst="rect">
            <a:avLst/>
          </a:prstGeom>
          <a:noFill/>
          <a:ln>
            <a:solidFill>
              <a:schemeClr val="bg1">
                <a:lumMod val="85000"/>
                <a:lumOff val="15000"/>
              </a:schemeClr>
            </a:solidFill>
          </a:ln>
        </p:spPr>
        <p:txBody>
          <a:bodyPr wrap="square" rtlCol="0">
            <a:spAutoFit/>
          </a:bodyPr>
          <a:lstStyle/>
          <a:p>
            <a:r>
              <a:rPr kumimoji="1" lang="zh-TW" altLang="en-US" dirty="0">
                <a:latin typeface="標楷體" panose="03000509000000000000" pitchFamily="65" charset="-120"/>
                <a:ea typeface="標楷體" panose="03000509000000000000" pitchFamily="65" charset="-120"/>
              </a:rPr>
              <a:t>在這些事件中我會以個人的主觀想法去思考哪一些是可能可以讓傷害降至最低。</a:t>
            </a:r>
            <a:endParaRPr kumimoji="1" lang="ja-JP" altLang="en-US" dirty="0">
              <a:latin typeface="標楷體" panose="03000509000000000000" pitchFamily="65" charset="-120"/>
              <a:ea typeface="標楷體" panose="03000509000000000000" pitchFamily="65" charset="-120"/>
            </a:endParaRPr>
          </a:p>
        </p:txBody>
      </p:sp>
      <p:sp>
        <p:nvSpPr>
          <p:cNvPr id="10" name="箭號: 向上 9">
            <a:extLst>
              <a:ext uri="{FF2B5EF4-FFF2-40B4-BE49-F238E27FC236}">
                <a16:creationId xmlns:a16="http://schemas.microsoft.com/office/drawing/2014/main" id="{ED01BDF3-39CD-4B6F-AF13-9B4573F294CF}"/>
              </a:ext>
            </a:extLst>
          </p:cNvPr>
          <p:cNvSpPr/>
          <p:nvPr/>
        </p:nvSpPr>
        <p:spPr>
          <a:xfrm rot="4164010">
            <a:off x="7901641" y="6348845"/>
            <a:ext cx="1368152" cy="237021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箭號: 向上 16">
            <a:extLst>
              <a:ext uri="{FF2B5EF4-FFF2-40B4-BE49-F238E27FC236}">
                <a16:creationId xmlns:a16="http://schemas.microsoft.com/office/drawing/2014/main" id="{58D1CAF5-C4EB-4024-8C6B-C1F28E8251EE}"/>
              </a:ext>
            </a:extLst>
          </p:cNvPr>
          <p:cNvSpPr/>
          <p:nvPr/>
        </p:nvSpPr>
        <p:spPr>
          <a:xfrm rot="7112960">
            <a:off x="7760658" y="3429516"/>
            <a:ext cx="1368152" cy="2370212"/>
          </a:xfrm>
          <a:prstGeom prs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135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タイトル 19"/>
          <p:cNvSpPr>
            <a:spLocks noGrp="1"/>
          </p:cNvSpPr>
          <p:nvPr>
            <p:ph type="title"/>
          </p:nvPr>
        </p:nvSpPr>
        <p:spPr>
          <a:xfrm>
            <a:off x="894346" y="165001"/>
            <a:ext cx="16457772" cy="1234083"/>
          </a:xfrm>
        </p:spPr>
        <p:txBody>
          <a:bodyPr>
            <a:normAutofit/>
          </a:bodyPr>
          <a:lstStyle/>
          <a:p>
            <a:r>
              <a:rPr lang="zh-TW" altLang="en-US" b="1" dirty="0">
                <a:latin typeface="標楷體" panose="03000509000000000000" pitchFamily="65" charset="-120"/>
                <a:ea typeface="標楷體" panose="03000509000000000000" pitchFamily="65" charset="-120"/>
              </a:rPr>
              <a:t>使用軟體</a:t>
            </a:r>
            <a:endParaRPr kumimoji="1" lang="ja-JP" altLang="en-US" b="1" dirty="0">
              <a:latin typeface="標楷體" panose="03000509000000000000" pitchFamily="65" charset="-120"/>
              <a:ea typeface="標楷體" panose="03000509000000000000" pitchFamily="65" charset="-120"/>
            </a:endParaRPr>
          </a:p>
        </p:txBody>
      </p:sp>
      <p:sp>
        <p:nvSpPr>
          <p:cNvPr id="3" name="フッター プレースホルダー 2"/>
          <p:cNvSpPr>
            <a:spLocks noGrp="1"/>
          </p:cNvSpPr>
          <p:nvPr>
            <p:ph type="ftr" sz="quarter" idx="10"/>
          </p:nvPr>
        </p:nvSpPr>
        <p:spPr/>
        <p:txBody>
          <a:bodyPr/>
          <a:lstStyle/>
          <a:p>
            <a:pPr algn="r"/>
            <a:r>
              <a:rPr lang="en-US" altLang="zh-TW" dirty="0">
                <a:solidFill>
                  <a:schemeClr val="bg1">
                    <a:alpha val="80000"/>
                  </a:schemeClr>
                </a:solidFill>
              </a:rPr>
              <a:t>-</a:t>
            </a:r>
            <a:endParaRPr lang="ja-JP" altLang="en-US" dirty="0">
              <a:solidFill>
                <a:schemeClr val="bg1">
                  <a:alpha val="80000"/>
                </a:schemeClr>
              </a:solidFill>
            </a:endParaRPr>
          </a:p>
        </p:txBody>
      </p:sp>
      <p:sp>
        <p:nvSpPr>
          <p:cNvPr id="4" name="スライド番号プレースホルダー 3"/>
          <p:cNvSpPr>
            <a:spLocks noGrp="1"/>
          </p:cNvSpPr>
          <p:nvPr>
            <p:ph type="sldNum" sz="quarter" idx="11"/>
          </p:nvPr>
        </p:nvSpPr>
        <p:spPr/>
        <p:txBody>
          <a:bodyPr/>
          <a:lstStyle/>
          <a:p>
            <a:r>
              <a:rPr lang="en-US" altLang="zh-TW" dirty="0"/>
              <a:t>7</a:t>
            </a:r>
            <a:endParaRPr lang="ja-JP" altLang="en-US" dirty="0"/>
          </a:p>
        </p:txBody>
      </p:sp>
      <p:sp>
        <p:nvSpPr>
          <p:cNvPr id="16" name="テキスト プレースホルダー 15"/>
          <p:cNvSpPr>
            <a:spLocks noGrp="1"/>
          </p:cNvSpPr>
          <p:nvPr>
            <p:ph type="body" sz="quarter" idx="12"/>
          </p:nvPr>
        </p:nvSpPr>
        <p:spPr/>
        <p:txBody>
          <a:bodyPr/>
          <a:lstStyle/>
          <a:p>
            <a:r>
              <a:rPr lang="en-US" altLang="zh-TW" dirty="0">
                <a:solidFill>
                  <a:schemeClr val="bg1">
                    <a:alpha val="80000"/>
                  </a:schemeClr>
                </a:solidFill>
              </a:rPr>
              <a:t>-</a:t>
            </a:r>
            <a:endParaRPr kumimoji="1" lang="ja-JP" altLang="en-US" dirty="0">
              <a:solidFill>
                <a:schemeClr val="bg1">
                  <a:alpha val="80000"/>
                </a:schemeClr>
              </a:solidFill>
            </a:endParaRPr>
          </a:p>
        </p:txBody>
      </p:sp>
      <p:cxnSp>
        <p:nvCxnSpPr>
          <p:cNvPr id="26" name="直線接點 25">
            <a:extLst>
              <a:ext uri="{FF2B5EF4-FFF2-40B4-BE49-F238E27FC236}">
                <a16:creationId xmlns:a16="http://schemas.microsoft.com/office/drawing/2014/main" id="{3EA87798-A0F1-41F6-BC17-96E3D2FBD06E}"/>
              </a:ext>
            </a:extLst>
          </p:cNvPr>
          <p:cNvCxnSpPr/>
          <p:nvPr/>
        </p:nvCxnSpPr>
        <p:spPr>
          <a:xfrm>
            <a:off x="934294" y="1439024"/>
            <a:ext cx="1080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9" name="直線接點 2048">
            <a:extLst>
              <a:ext uri="{FF2B5EF4-FFF2-40B4-BE49-F238E27FC236}">
                <a16:creationId xmlns:a16="http://schemas.microsoft.com/office/drawing/2014/main" id="{88D015CC-388A-42C4-882D-A82593C76D41}"/>
              </a:ext>
            </a:extLst>
          </p:cNvPr>
          <p:cNvCxnSpPr/>
          <p:nvPr/>
        </p:nvCxnSpPr>
        <p:spPr>
          <a:xfrm flipH="1">
            <a:off x="7415014" y="9910216"/>
            <a:ext cx="9648824" cy="0"/>
          </a:xfrm>
          <a:prstGeom prst="line">
            <a:avLst/>
          </a:prstGeom>
        </p:spPr>
        <p:style>
          <a:lnRef idx="1">
            <a:schemeClr val="accent1"/>
          </a:lnRef>
          <a:fillRef idx="0">
            <a:schemeClr val="accent1"/>
          </a:fillRef>
          <a:effectRef idx="0">
            <a:schemeClr val="accent1"/>
          </a:effectRef>
          <a:fontRef idx="minor">
            <a:schemeClr val="tx1"/>
          </a:fontRef>
        </p:style>
      </p:cxnSp>
      <p:sp>
        <p:nvSpPr>
          <p:cNvPr id="2051" name="文字方塊 2050">
            <a:extLst>
              <a:ext uri="{FF2B5EF4-FFF2-40B4-BE49-F238E27FC236}">
                <a16:creationId xmlns:a16="http://schemas.microsoft.com/office/drawing/2014/main" id="{F2A43FEA-B1B4-466A-B096-5C9D88F55D1F}"/>
              </a:ext>
            </a:extLst>
          </p:cNvPr>
          <p:cNvSpPr txBox="1"/>
          <p:nvPr/>
        </p:nvSpPr>
        <p:spPr>
          <a:xfrm>
            <a:off x="1883701" y="7889296"/>
            <a:ext cx="2853713" cy="584775"/>
          </a:xfrm>
          <a:prstGeom prst="rect">
            <a:avLst/>
          </a:prstGeom>
          <a:noFill/>
        </p:spPr>
        <p:txBody>
          <a:bodyPr wrap="square" rtlCol="0">
            <a:spAutoFit/>
          </a:bodyPr>
          <a:lstStyle/>
          <a:p>
            <a:pPr algn="ctr"/>
            <a:r>
              <a:rPr lang="en-US" altLang="zh-TW" b="1" dirty="0">
                <a:latin typeface="Times New Roman" panose="02020603050405020304" pitchFamily="18" charset="0"/>
                <a:cs typeface="Times New Roman" panose="02020603050405020304" pitchFamily="18" charset="0"/>
              </a:rPr>
              <a:t>HTML</a:t>
            </a:r>
            <a:endParaRPr lang="zh-TW" altLang="en-US" b="1" dirty="0">
              <a:latin typeface="Times New Roman" panose="02020603050405020304" pitchFamily="18" charset="0"/>
              <a:cs typeface="Times New Roman" panose="02020603050405020304" pitchFamily="18" charset="0"/>
            </a:endParaRPr>
          </a:p>
        </p:txBody>
      </p:sp>
      <p:cxnSp>
        <p:nvCxnSpPr>
          <p:cNvPr id="2055" name="直線接點 2054">
            <a:extLst>
              <a:ext uri="{FF2B5EF4-FFF2-40B4-BE49-F238E27FC236}">
                <a16:creationId xmlns:a16="http://schemas.microsoft.com/office/drawing/2014/main" id="{9597FAA2-DDE6-4C97-BD86-4AD2211D7328}"/>
              </a:ext>
            </a:extLst>
          </p:cNvPr>
          <p:cNvCxnSpPr/>
          <p:nvPr/>
        </p:nvCxnSpPr>
        <p:spPr>
          <a:xfrm>
            <a:off x="2230438" y="8527876"/>
            <a:ext cx="2160240" cy="0"/>
          </a:xfrm>
          <a:prstGeom prst="line">
            <a:avLst/>
          </a:prstGeom>
        </p:spPr>
        <p:style>
          <a:lnRef idx="1">
            <a:schemeClr val="accent1"/>
          </a:lnRef>
          <a:fillRef idx="0">
            <a:schemeClr val="accent1"/>
          </a:fillRef>
          <a:effectRef idx="0">
            <a:schemeClr val="accent1"/>
          </a:effectRef>
          <a:fontRef idx="minor">
            <a:schemeClr val="tx1"/>
          </a:fontRef>
        </p:style>
      </p:cxnSp>
      <p:sp>
        <p:nvSpPr>
          <p:cNvPr id="2057" name="文字方塊 2056">
            <a:extLst>
              <a:ext uri="{FF2B5EF4-FFF2-40B4-BE49-F238E27FC236}">
                <a16:creationId xmlns:a16="http://schemas.microsoft.com/office/drawing/2014/main" id="{CDB056AC-24F3-4A02-97CE-461304A3E950}"/>
              </a:ext>
            </a:extLst>
          </p:cNvPr>
          <p:cNvSpPr txBox="1"/>
          <p:nvPr/>
        </p:nvSpPr>
        <p:spPr>
          <a:xfrm>
            <a:off x="7739245" y="7915770"/>
            <a:ext cx="2375626" cy="584775"/>
          </a:xfrm>
          <a:prstGeom prst="rect">
            <a:avLst/>
          </a:prstGeom>
          <a:noFill/>
        </p:spPr>
        <p:txBody>
          <a:bodyPr wrap="square" rtlCol="0">
            <a:spAutoFit/>
          </a:bodyPr>
          <a:lstStyle/>
          <a:p>
            <a:pPr algn="ctr"/>
            <a:r>
              <a:rPr lang="en-US" altLang="zh-TW" b="1" dirty="0">
                <a:latin typeface="Times New Roman" panose="02020603050405020304" pitchFamily="18" charset="0"/>
                <a:cs typeface="Times New Roman" panose="02020603050405020304" pitchFamily="18" charset="0"/>
              </a:rPr>
              <a:t>CSS</a:t>
            </a:r>
            <a:endParaRPr lang="zh-TW" altLang="en-US" b="1" dirty="0">
              <a:latin typeface="Times New Roman" panose="02020603050405020304" pitchFamily="18" charset="0"/>
              <a:cs typeface="Times New Roman" panose="02020603050405020304" pitchFamily="18" charset="0"/>
            </a:endParaRPr>
          </a:p>
        </p:txBody>
      </p:sp>
      <p:sp>
        <p:nvSpPr>
          <p:cNvPr id="2059" name="文字方塊 2058">
            <a:extLst>
              <a:ext uri="{FF2B5EF4-FFF2-40B4-BE49-F238E27FC236}">
                <a16:creationId xmlns:a16="http://schemas.microsoft.com/office/drawing/2014/main" id="{A6566103-5B56-4019-A561-29FC7E336675}"/>
              </a:ext>
            </a:extLst>
          </p:cNvPr>
          <p:cNvSpPr txBox="1"/>
          <p:nvPr/>
        </p:nvSpPr>
        <p:spPr>
          <a:xfrm>
            <a:off x="13100846" y="7849996"/>
            <a:ext cx="2853713" cy="584775"/>
          </a:xfrm>
          <a:prstGeom prst="rect">
            <a:avLst/>
          </a:prstGeom>
          <a:noFill/>
        </p:spPr>
        <p:txBody>
          <a:bodyPr wrap="square" rtlCol="0">
            <a:spAutoFit/>
          </a:bodyPr>
          <a:lstStyle/>
          <a:p>
            <a:pPr algn="ctr"/>
            <a:r>
              <a:rPr lang="en-US" altLang="zh-TW" b="1" dirty="0">
                <a:latin typeface="Times New Roman" panose="02020603050405020304" pitchFamily="18" charset="0"/>
                <a:cs typeface="Times New Roman" panose="02020603050405020304" pitchFamily="18" charset="0"/>
              </a:rPr>
              <a:t>JAVASCRIPT</a:t>
            </a:r>
            <a:endParaRPr lang="zh-TW" altLang="en-US" b="1" dirty="0">
              <a:latin typeface="Times New Roman" panose="02020603050405020304" pitchFamily="18" charset="0"/>
              <a:cs typeface="Times New Roman" panose="02020603050405020304" pitchFamily="18" charset="0"/>
            </a:endParaRPr>
          </a:p>
        </p:txBody>
      </p:sp>
      <p:pic>
        <p:nvPicPr>
          <p:cNvPr id="2061" name="圖片 2060">
            <a:extLst>
              <a:ext uri="{FF2B5EF4-FFF2-40B4-BE49-F238E27FC236}">
                <a16:creationId xmlns:a16="http://schemas.microsoft.com/office/drawing/2014/main" id="{868B8B80-10FE-4F6D-A6EB-36D38DD992B6}"/>
              </a:ext>
            </a:extLst>
          </p:cNvPr>
          <p:cNvPicPr>
            <a:picLocks noChangeAspect="1"/>
          </p:cNvPicPr>
          <p:nvPr/>
        </p:nvPicPr>
        <p:blipFill>
          <a:blip r:embed="rId2"/>
          <a:stretch>
            <a:fillRect/>
          </a:stretch>
        </p:blipFill>
        <p:spPr>
          <a:xfrm>
            <a:off x="7841876" y="8527876"/>
            <a:ext cx="2170364" cy="12193"/>
          </a:xfrm>
          <a:prstGeom prst="rect">
            <a:avLst/>
          </a:prstGeom>
        </p:spPr>
      </p:pic>
      <p:pic>
        <p:nvPicPr>
          <p:cNvPr id="2062" name="圖片 2061">
            <a:extLst>
              <a:ext uri="{FF2B5EF4-FFF2-40B4-BE49-F238E27FC236}">
                <a16:creationId xmlns:a16="http://schemas.microsoft.com/office/drawing/2014/main" id="{5D66DB3E-45D2-44A2-9E84-B29BBE076BD0}"/>
              </a:ext>
            </a:extLst>
          </p:cNvPr>
          <p:cNvPicPr>
            <a:picLocks noChangeAspect="1"/>
          </p:cNvPicPr>
          <p:nvPr/>
        </p:nvPicPr>
        <p:blipFill>
          <a:blip r:embed="rId2"/>
          <a:stretch>
            <a:fillRect/>
          </a:stretch>
        </p:blipFill>
        <p:spPr>
          <a:xfrm>
            <a:off x="13461086" y="8461878"/>
            <a:ext cx="2170364" cy="12193"/>
          </a:xfrm>
          <a:prstGeom prst="rect">
            <a:avLst/>
          </a:prstGeom>
        </p:spPr>
      </p:pic>
      <p:pic>
        <p:nvPicPr>
          <p:cNvPr id="5" name="圖片 4">
            <a:extLst>
              <a:ext uri="{FF2B5EF4-FFF2-40B4-BE49-F238E27FC236}">
                <a16:creationId xmlns:a16="http://schemas.microsoft.com/office/drawing/2014/main" id="{45389318-3ACC-415A-851C-B2E88EB37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014" y="3785289"/>
            <a:ext cx="2924582" cy="2924582"/>
          </a:xfrm>
          <a:prstGeom prst="rect">
            <a:avLst/>
          </a:prstGeom>
        </p:spPr>
      </p:pic>
      <p:sp>
        <p:nvSpPr>
          <p:cNvPr id="6" name="文字方塊 5">
            <a:extLst>
              <a:ext uri="{FF2B5EF4-FFF2-40B4-BE49-F238E27FC236}">
                <a16:creationId xmlns:a16="http://schemas.microsoft.com/office/drawing/2014/main" id="{D386AC70-7279-4B48-B598-5DDAE2BB9D91}"/>
              </a:ext>
            </a:extLst>
          </p:cNvPr>
          <p:cNvSpPr txBox="1"/>
          <p:nvPr/>
        </p:nvSpPr>
        <p:spPr>
          <a:xfrm>
            <a:off x="12166174" y="9455893"/>
            <a:ext cx="5111248" cy="400110"/>
          </a:xfrm>
          <a:prstGeom prst="rect">
            <a:avLst/>
          </a:prstGeom>
          <a:noFill/>
        </p:spPr>
        <p:txBody>
          <a:bodyPr wrap="square" rtlCol="0">
            <a:spAutoFit/>
          </a:bodyPr>
          <a:lstStyle/>
          <a:p>
            <a:r>
              <a:rPr lang="en-US" altLang="zh-TW" sz="2000" b="0" i="0" dirty="0">
                <a:effectLst/>
                <a:latin typeface="Times New Roman" panose="02020603050405020304" pitchFamily="18" charset="0"/>
              </a:rPr>
              <a:t>Icons made by</a:t>
            </a:r>
            <a:r>
              <a:rPr lang="en-US" altLang="zh-TW" sz="2000" b="0" i="0" dirty="0">
                <a:solidFill>
                  <a:srgbClr val="000000"/>
                </a:solidFill>
                <a:effectLst/>
                <a:latin typeface="Times New Roman" panose="02020603050405020304" pitchFamily="18" charset="0"/>
              </a:rPr>
              <a:t> </a:t>
            </a:r>
            <a:r>
              <a:rPr lang="en-US" altLang="zh-TW" sz="2000" b="0" i="0" dirty="0" err="1">
                <a:effectLst/>
                <a:latin typeface="Times New Roman" panose="02020603050405020304" pitchFamily="18" charset="0"/>
                <a:hlinkClick r:id="rId4" tooltip="Freepik"/>
              </a:rPr>
              <a:t>Freepik</a:t>
            </a:r>
            <a:r>
              <a:rPr lang="en-US" altLang="zh-TW" sz="2000" b="0" i="0" dirty="0">
                <a:solidFill>
                  <a:srgbClr val="000000"/>
                </a:solidFill>
                <a:effectLst/>
                <a:latin typeface="Times New Roman" panose="02020603050405020304" pitchFamily="18" charset="0"/>
              </a:rPr>
              <a:t> </a:t>
            </a:r>
            <a:r>
              <a:rPr lang="en-US" altLang="zh-TW" sz="2000" b="0" i="0" dirty="0">
                <a:effectLst/>
                <a:latin typeface="Times New Roman" panose="02020603050405020304" pitchFamily="18" charset="0"/>
              </a:rPr>
              <a:t>from </a:t>
            </a:r>
            <a:r>
              <a:rPr lang="en-US" altLang="zh-TW" sz="2000" b="0" i="0" dirty="0">
                <a:effectLst/>
                <a:latin typeface="Times New Roman" panose="02020603050405020304" pitchFamily="18" charset="0"/>
                <a:hlinkClick r:id="rId5" tooltip="Flaticon"/>
              </a:rPr>
              <a:t>www.flaticon.com</a:t>
            </a:r>
            <a:endParaRPr lang="zh-TW" altLang="en-US" sz="2000" dirty="0"/>
          </a:p>
        </p:txBody>
      </p:sp>
      <p:pic>
        <p:nvPicPr>
          <p:cNvPr id="8" name="圖片 7">
            <a:extLst>
              <a:ext uri="{FF2B5EF4-FFF2-40B4-BE49-F238E27FC236}">
                <a16:creationId xmlns:a16="http://schemas.microsoft.com/office/drawing/2014/main" id="{DD66218E-D632-4200-8875-EB8C45F246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9497" y="3634958"/>
            <a:ext cx="3017084" cy="3017084"/>
          </a:xfrm>
          <a:prstGeom prst="rect">
            <a:avLst/>
          </a:prstGeom>
        </p:spPr>
      </p:pic>
      <p:pic>
        <p:nvPicPr>
          <p:cNvPr id="10" name="圖片 9">
            <a:extLst>
              <a:ext uri="{FF2B5EF4-FFF2-40B4-BE49-F238E27FC236}">
                <a16:creationId xmlns:a16="http://schemas.microsoft.com/office/drawing/2014/main" id="{6029059F-6A8C-4F1A-8FF3-8BDD44F2B1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00846" y="3970901"/>
            <a:ext cx="2732696" cy="2732696"/>
          </a:xfrm>
          <a:prstGeom prst="rect">
            <a:avLst/>
          </a:prstGeom>
        </p:spPr>
      </p:pic>
    </p:spTree>
    <p:extLst>
      <p:ext uri="{BB962C8B-B14F-4D97-AF65-F5344CB8AC3E}">
        <p14:creationId xmlns:p14="http://schemas.microsoft.com/office/powerpoint/2010/main" val="303675417"/>
      </p:ext>
    </p:extLst>
  </p:cSld>
  <p:clrMapOvr>
    <a:masterClrMapping/>
  </p:clrMapOvr>
</p:sld>
</file>

<file path=ppt/theme/theme1.xml><?xml version="1.0" encoding="utf-8"?>
<a:theme xmlns:a="http://schemas.openxmlformats.org/drawingml/2006/main" name="Title">
  <a:themeElements>
    <a:clrScheme name="Scheat">
      <a:dk1>
        <a:srgbClr val="FFFFFF"/>
      </a:dk1>
      <a:lt1>
        <a:srgbClr val="000000"/>
      </a:lt1>
      <a:dk2>
        <a:srgbClr val="FFFFFF"/>
      </a:dk2>
      <a:lt2>
        <a:srgbClr val="EEECE1"/>
      </a:lt2>
      <a:accent1>
        <a:srgbClr val="7BCFF5"/>
      </a:accent1>
      <a:accent2>
        <a:srgbClr val="BBFF02"/>
      </a:accent2>
      <a:accent3>
        <a:srgbClr val="00CCFF"/>
      </a:accent3>
      <a:accent4>
        <a:srgbClr val="FF99FF"/>
      </a:accent4>
      <a:accent5>
        <a:srgbClr val="4BACC6"/>
      </a:accent5>
      <a:accent6>
        <a:srgbClr val="F79646"/>
      </a:accent6>
      <a:hlink>
        <a:srgbClr val="7BCFF5"/>
      </a:hlink>
      <a:folHlink>
        <a:srgbClr val="25AFEE"/>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a:themeElements>
    <a:clrScheme name="Scheat">
      <a:dk1>
        <a:srgbClr val="FFFFFF"/>
      </a:dk1>
      <a:lt1>
        <a:srgbClr val="000000"/>
      </a:lt1>
      <a:dk2>
        <a:srgbClr val="FFFFFF"/>
      </a:dk2>
      <a:lt2>
        <a:srgbClr val="EEECE1"/>
      </a:lt2>
      <a:accent1>
        <a:srgbClr val="7BCFF5"/>
      </a:accent1>
      <a:accent2>
        <a:srgbClr val="BBFF02"/>
      </a:accent2>
      <a:accent3>
        <a:srgbClr val="00CCFF"/>
      </a:accent3>
      <a:accent4>
        <a:srgbClr val="FF99FF"/>
      </a:accent4>
      <a:accent5>
        <a:srgbClr val="4BACC6"/>
      </a:accent5>
      <a:accent6>
        <a:srgbClr val="F79646"/>
      </a:accent6>
      <a:hlink>
        <a:srgbClr val="7BCFF5"/>
      </a:hlink>
      <a:folHlink>
        <a:srgbClr val="25AFEE"/>
      </a:folHlink>
    </a:clrScheme>
    <a:fontScheme name="Scheat">
      <a:majorFont>
        <a:latin typeface="Crimson Text"/>
        <a:ea typeface="Spica Neue"/>
        <a:cs typeface=""/>
      </a:majorFont>
      <a:minorFont>
        <a:latin typeface="Crimson Text"/>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4801</TotalTime>
  <Words>492</Words>
  <Application>Microsoft Office PowerPoint</Application>
  <PresentationFormat>自訂</PresentationFormat>
  <Paragraphs>105</Paragraphs>
  <Slides>19</Slides>
  <Notes>2</Notes>
  <HiddenSlides>0</HiddenSlides>
  <MMClips>0</MMClips>
  <ScaleCrop>false</ScaleCrop>
  <HeadingPairs>
    <vt:vector size="6" baseType="variant">
      <vt:variant>
        <vt:lpstr>使用字型</vt:lpstr>
      </vt:variant>
      <vt:variant>
        <vt:i4>6</vt:i4>
      </vt:variant>
      <vt:variant>
        <vt:lpstr>佈景主題</vt:lpstr>
      </vt:variant>
      <vt:variant>
        <vt:i4>2</vt:i4>
      </vt:variant>
      <vt:variant>
        <vt:lpstr>投影片標題</vt:lpstr>
      </vt:variant>
      <vt:variant>
        <vt:i4>19</vt:i4>
      </vt:variant>
    </vt:vector>
  </HeadingPairs>
  <TitlesOfParts>
    <vt:vector size="27" baseType="lpstr">
      <vt:lpstr>Crimson Text</vt:lpstr>
      <vt:lpstr>標楷體</vt:lpstr>
      <vt:lpstr>Arial</vt:lpstr>
      <vt:lpstr>Calibri</vt:lpstr>
      <vt:lpstr>Open Sans</vt:lpstr>
      <vt:lpstr>Times New Roman</vt:lpstr>
      <vt:lpstr>Title</vt:lpstr>
      <vt:lpstr>Contents</vt:lpstr>
      <vt:lpstr>自動駕駛汽車決策支援系統</vt:lpstr>
      <vt:lpstr>目  錄</vt:lpstr>
      <vt:lpstr>動機與目的</vt:lpstr>
      <vt:lpstr>動機與目的</vt:lpstr>
      <vt:lpstr>製作簡介</vt:lpstr>
      <vt:lpstr>簡介</vt:lpstr>
      <vt:lpstr>區域</vt:lpstr>
      <vt:lpstr>決策</vt:lpstr>
      <vt:lpstr>使用軟體</vt:lpstr>
      <vt:lpstr>架構圖</vt:lpstr>
      <vt:lpstr>流程圖</vt:lpstr>
      <vt:lpstr>介面設計</vt:lpstr>
      <vt:lpstr>首頁</vt:lpstr>
      <vt:lpstr>最新公告</vt:lpstr>
      <vt:lpstr>突發狀況、決策</vt:lpstr>
      <vt:lpstr>未來展望</vt:lpstr>
      <vt:lpstr>未來展望</vt:lpstr>
      <vt:lpstr>網頁圖片來源</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Scheat</dc:title>
  <dc:creator>Jun</dc:creator>
  <cp:lastModifiedBy>洋 阿</cp:lastModifiedBy>
  <cp:revision>210</cp:revision>
  <dcterms:created xsi:type="dcterms:W3CDTF">2015-02-26T15:14:38Z</dcterms:created>
  <dcterms:modified xsi:type="dcterms:W3CDTF">2021-12-21T10:20:21Z</dcterms:modified>
</cp:coreProperties>
</file>